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7" r:id="rId9"/>
    <p:sldId id="268" r:id="rId10"/>
    <p:sldId id="269" r:id="rId11"/>
    <p:sldId id="270" r:id="rId12"/>
    <p:sldId id="274" r:id="rId13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804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858"/>
                </a:solidFill>
                <a:latin typeface="Gill Sans MT"/>
                <a:cs typeface="Gill Sans MT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Unlock</a:t>
            </a:r>
            <a:r>
              <a:rPr spc="-215" dirty="0"/>
              <a:t> </a:t>
            </a:r>
            <a:r>
              <a:rPr spc="-45" dirty="0"/>
              <a:t>Your</a:t>
            </a:r>
            <a:r>
              <a:rPr spc="-180" dirty="0"/>
              <a:t> </a:t>
            </a:r>
            <a:r>
              <a:rPr spc="-15" dirty="0"/>
              <a:t>Wellbeing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858"/>
                </a:solidFill>
                <a:latin typeface="Gill Sans MT"/>
                <a:cs typeface="Gill Sans MT"/>
              </a:defRPr>
            </a:lvl1pPr>
          </a:lstStyle>
          <a:p>
            <a:pPr marL="254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100" b="0" i="0">
                <a:solidFill>
                  <a:srgbClr val="2A1A00"/>
                </a:solidFill>
                <a:latin typeface="Impact"/>
                <a:cs typeface="Impac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40404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858"/>
                </a:solidFill>
                <a:latin typeface="Gill Sans MT"/>
                <a:cs typeface="Gill Sans MT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Unlock</a:t>
            </a:r>
            <a:r>
              <a:rPr spc="-215" dirty="0"/>
              <a:t> </a:t>
            </a:r>
            <a:r>
              <a:rPr spc="-45" dirty="0"/>
              <a:t>Your</a:t>
            </a:r>
            <a:r>
              <a:rPr spc="-180" dirty="0"/>
              <a:t> </a:t>
            </a:r>
            <a:r>
              <a:rPr spc="-15" dirty="0"/>
              <a:t>Wellbeing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858"/>
                </a:solidFill>
                <a:latin typeface="Gill Sans MT"/>
                <a:cs typeface="Gill Sans MT"/>
              </a:defRPr>
            </a:lvl1pPr>
          </a:lstStyle>
          <a:p>
            <a:pPr marL="254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100" b="0" i="0">
                <a:solidFill>
                  <a:srgbClr val="2A1A00"/>
                </a:solidFill>
                <a:latin typeface="Impact"/>
                <a:cs typeface="Impac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858"/>
                </a:solidFill>
                <a:latin typeface="Gill Sans MT"/>
                <a:cs typeface="Gill Sans MT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Unlock</a:t>
            </a:r>
            <a:r>
              <a:rPr spc="-215" dirty="0"/>
              <a:t> </a:t>
            </a:r>
            <a:r>
              <a:rPr spc="-45" dirty="0"/>
              <a:t>Your</a:t>
            </a:r>
            <a:r>
              <a:rPr spc="-180" dirty="0"/>
              <a:t> </a:t>
            </a:r>
            <a:r>
              <a:rPr spc="-15" dirty="0"/>
              <a:t>Wellbeing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858"/>
                </a:solidFill>
                <a:latin typeface="Gill Sans MT"/>
                <a:cs typeface="Gill Sans MT"/>
              </a:defRPr>
            </a:lvl1pPr>
          </a:lstStyle>
          <a:p>
            <a:pPr marL="254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100" b="0" i="0">
                <a:solidFill>
                  <a:srgbClr val="2A1A00"/>
                </a:solidFill>
                <a:latin typeface="Impact"/>
                <a:cs typeface="Impac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858"/>
                </a:solidFill>
                <a:latin typeface="Gill Sans MT"/>
                <a:cs typeface="Gill Sans MT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Unlock</a:t>
            </a:r>
            <a:r>
              <a:rPr spc="-215" dirty="0"/>
              <a:t> </a:t>
            </a:r>
            <a:r>
              <a:rPr spc="-45" dirty="0"/>
              <a:t>Your</a:t>
            </a:r>
            <a:r>
              <a:rPr spc="-180" dirty="0"/>
              <a:t> </a:t>
            </a:r>
            <a:r>
              <a:rPr spc="-15" dirty="0"/>
              <a:t>Wellbeing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858"/>
                </a:solidFill>
                <a:latin typeface="Gill Sans MT"/>
                <a:cs typeface="Gill Sans MT"/>
              </a:defRPr>
            </a:lvl1pPr>
          </a:lstStyle>
          <a:p>
            <a:pPr marL="254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886460" cy="6858000"/>
          </a:xfrm>
          <a:custGeom>
            <a:avLst/>
            <a:gdLst/>
            <a:ahLst/>
            <a:cxnLst/>
            <a:rect l="l" t="t" r="r" b="b"/>
            <a:pathLst>
              <a:path w="886460" h="6858000">
                <a:moveTo>
                  <a:pt x="709917" y="0"/>
                </a:moveTo>
                <a:lnTo>
                  <a:pt x="0" y="0"/>
                </a:lnTo>
                <a:lnTo>
                  <a:pt x="0" y="6857999"/>
                </a:lnTo>
                <a:lnTo>
                  <a:pt x="709917" y="6857999"/>
                </a:lnTo>
                <a:lnTo>
                  <a:pt x="711504" y="6789736"/>
                </a:lnTo>
                <a:lnTo>
                  <a:pt x="719442" y="6729412"/>
                </a:lnTo>
                <a:lnTo>
                  <a:pt x="730567" y="6677025"/>
                </a:lnTo>
                <a:lnTo>
                  <a:pt x="744855" y="6630987"/>
                </a:lnTo>
                <a:lnTo>
                  <a:pt x="760742" y="6589712"/>
                </a:lnTo>
                <a:lnTo>
                  <a:pt x="779792" y="6553200"/>
                </a:lnTo>
                <a:lnTo>
                  <a:pt x="817918" y="6477000"/>
                </a:lnTo>
                <a:lnTo>
                  <a:pt x="833793" y="6440487"/>
                </a:lnTo>
                <a:lnTo>
                  <a:pt x="849680" y="6399212"/>
                </a:lnTo>
                <a:lnTo>
                  <a:pt x="865555" y="6353175"/>
                </a:lnTo>
                <a:lnTo>
                  <a:pt x="876681" y="6300787"/>
                </a:lnTo>
                <a:lnTo>
                  <a:pt x="883031" y="6240462"/>
                </a:lnTo>
                <a:lnTo>
                  <a:pt x="886206" y="6172200"/>
                </a:lnTo>
                <a:lnTo>
                  <a:pt x="883031" y="6103937"/>
                </a:lnTo>
                <a:lnTo>
                  <a:pt x="876681" y="6043612"/>
                </a:lnTo>
                <a:lnTo>
                  <a:pt x="865555" y="5991225"/>
                </a:lnTo>
                <a:lnTo>
                  <a:pt x="849680" y="5945187"/>
                </a:lnTo>
                <a:lnTo>
                  <a:pt x="833793" y="5903912"/>
                </a:lnTo>
                <a:lnTo>
                  <a:pt x="817918" y="5867400"/>
                </a:lnTo>
                <a:lnTo>
                  <a:pt x="779792" y="5791200"/>
                </a:lnTo>
                <a:lnTo>
                  <a:pt x="760742" y="5754687"/>
                </a:lnTo>
                <a:lnTo>
                  <a:pt x="744855" y="5713412"/>
                </a:lnTo>
                <a:lnTo>
                  <a:pt x="730567" y="5667375"/>
                </a:lnTo>
                <a:lnTo>
                  <a:pt x="719442" y="5614987"/>
                </a:lnTo>
                <a:lnTo>
                  <a:pt x="711504" y="5554599"/>
                </a:lnTo>
                <a:lnTo>
                  <a:pt x="709917" y="5486400"/>
                </a:lnTo>
                <a:lnTo>
                  <a:pt x="711504" y="5418074"/>
                </a:lnTo>
                <a:lnTo>
                  <a:pt x="719442" y="5357749"/>
                </a:lnTo>
                <a:lnTo>
                  <a:pt x="730567" y="5305425"/>
                </a:lnTo>
                <a:lnTo>
                  <a:pt x="744855" y="5259324"/>
                </a:lnTo>
                <a:lnTo>
                  <a:pt x="760742" y="5218049"/>
                </a:lnTo>
                <a:lnTo>
                  <a:pt x="779792" y="5181600"/>
                </a:lnTo>
                <a:lnTo>
                  <a:pt x="817918" y="5105400"/>
                </a:lnTo>
                <a:lnTo>
                  <a:pt x="833793" y="5068824"/>
                </a:lnTo>
                <a:lnTo>
                  <a:pt x="849680" y="5027549"/>
                </a:lnTo>
                <a:lnTo>
                  <a:pt x="865555" y="4981575"/>
                </a:lnTo>
                <a:lnTo>
                  <a:pt x="876681" y="4929124"/>
                </a:lnTo>
                <a:lnTo>
                  <a:pt x="883031" y="4868799"/>
                </a:lnTo>
                <a:lnTo>
                  <a:pt x="886206" y="4800600"/>
                </a:lnTo>
                <a:lnTo>
                  <a:pt x="883031" y="4732274"/>
                </a:lnTo>
                <a:lnTo>
                  <a:pt x="876681" y="4671949"/>
                </a:lnTo>
                <a:lnTo>
                  <a:pt x="865555" y="4619625"/>
                </a:lnTo>
                <a:lnTo>
                  <a:pt x="849680" y="4573524"/>
                </a:lnTo>
                <a:lnTo>
                  <a:pt x="833793" y="4532249"/>
                </a:lnTo>
                <a:lnTo>
                  <a:pt x="817918" y="4495800"/>
                </a:lnTo>
                <a:lnTo>
                  <a:pt x="779792" y="4419600"/>
                </a:lnTo>
                <a:lnTo>
                  <a:pt x="760742" y="4383024"/>
                </a:lnTo>
                <a:lnTo>
                  <a:pt x="744855" y="4341749"/>
                </a:lnTo>
                <a:lnTo>
                  <a:pt x="730567" y="4295775"/>
                </a:lnTo>
                <a:lnTo>
                  <a:pt x="719442" y="4243324"/>
                </a:lnTo>
                <a:lnTo>
                  <a:pt x="711504" y="4182999"/>
                </a:lnTo>
                <a:lnTo>
                  <a:pt x="709917" y="4114800"/>
                </a:lnTo>
                <a:lnTo>
                  <a:pt x="711504" y="4046474"/>
                </a:lnTo>
                <a:lnTo>
                  <a:pt x="719442" y="3986149"/>
                </a:lnTo>
                <a:lnTo>
                  <a:pt x="730567" y="3933825"/>
                </a:lnTo>
                <a:lnTo>
                  <a:pt x="744855" y="3887724"/>
                </a:lnTo>
                <a:lnTo>
                  <a:pt x="760742" y="3846449"/>
                </a:lnTo>
                <a:lnTo>
                  <a:pt x="779792" y="3810000"/>
                </a:lnTo>
                <a:lnTo>
                  <a:pt x="817918" y="3733800"/>
                </a:lnTo>
                <a:lnTo>
                  <a:pt x="833793" y="3697224"/>
                </a:lnTo>
                <a:lnTo>
                  <a:pt x="849680" y="3655949"/>
                </a:lnTo>
                <a:lnTo>
                  <a:pt x="865555" y="3609975"/>
                </a:lnTo>
                <a:lnTo>
                  <a:pt x="876681" y="3557524"/>
                </a:lnTo>
                <a:lnTo>
                  <a:pt x="883031" y="3497199"/>
                </a:lnTo>
                <a:lnTo>
                  <a:pt x="886206" y="3427349"/>
                </a:lnTo>
                <a:lnTo>
                  <a:pt x="883031" y="3360674"/>
                </a:lnTo>
                <a:lnTo>
                  <a:pt x="876681" y="3300349"/>
                </a:lnTo>
                <a:lnTo>
                  <a:pt x="865555" y="3248025"/>
                </a:lnTo>
                <a:lnTo>
                  <a:pt x="849680" y="3201924"/>
                </a:lnTo>
                <a:lnTo>
                  <a:pt x="833793" y="3160649"/>
                </a:lnTo>
                <a:lnTo>
                  <a:pt x="817918" y="3124200"/>
                </a:lnTo>
                <a:lnTo>
                  <a:pt x="779792" y="3048000"/>
                </a:lnTo>
                <a:lnTo>
                  <a:pt x="760742" y="3011424"/>
                </a:lnTo>
                <a:lnTo>
                  <a:pt x="744855" y="2970149"/>
                </a:lnTo>
                <a:lnTo>
                  <a:pt x="730567" y="2924175"/>
                </a:lnTo>
                <a:lnTo>
                  <a:pt x="719442" y="2871724"/>
                </a:lnTo>
                <a:lnTo>
                  <a:pt x="711504" y="2811399"/>
                </a:lnTo>
                <a:lnTo>
                  <a:pt x="709917" y="2743200"/>
                </a:lnTo>
                <a:lnTo>
                  <a:pt x="711504" y="2674874"/>
                </a:lnTo>
                <a:lnTo>
                  <a:pt x="719442" y="2614549"/>
                </a:lnTo>
                <a:lnTo>
                  <a:pt x="730567" y="2562225"/>
                </a:lnTo>
                <a:lnTo>
                  <a:pt x="744855" y="2516124"/>
                </a:lnTo>
                <a:lnTo>
                  <a:pt x="760742" y="2474849"/>
                </a:lnTo>
                <a:lnTo>
                  <a:pt x="779792" y="2438400"/>
                </a:lnTo>
                <a:lnTo>
                  <a:pt x="817918" y="2362200"/>
                </a:lnTo>
                <a:lnTo>
                  <a:pt x="833793" y="2325624"/>
                </a:lnTo>
                <a:lnTo>
                  <a:pt x="849680" y="2284349"/>
                </a:lnTo>
                <a:lnTo>
                  <a:pt x="865555" y="2238375"/>
                </a:lnTo>
                <a:lnTo>
                  <a:pt x="876681" y="2185924"/>
                </a:lnTo>
                <a:lnTo>
                  <a:pt x="883031" y="2125599"/>
                </a:lnTo>
                <a:lnTo>
                  <a:pt x="886206" y="2057400"/>
                </a:lnTo>
                <a:lnTo>
                  <a:pt x="883031" y="1989074"/>
                </a:lnTo>
                <a:lnTo>
                  <a:pt x="876681" y="1928749"/>
                </a:lnTo>
                <a:lnTo>
                  <a:pt x="865555" y="1876425"/>
                </a:lnTo>
                <a:lnTo>
                  <a:pt x="849680" y="1830324"/>
                </a:lnTo>
                <a:lnTo>
                  <a:pt x="833793" y="1789049"/>
                </a:lnTo>
                <a:lnTo>
                  <a:pt x="817918" y="1752600"/>
                </a:lnTo>
                <a:lnTo>
                  <a:pt x="779792" y="1676400"/>
                </a:lnTo>
                <a:lnTo>
                  <a:pt x="760742" y="1639824"/>
                </a:lnTo>
                <a:lnTo>
                  <a:pt x="744855" y="1598549"/>
                </a:lnTo>
                <a:lnTo>
                  <a:pt x="730567" y="1552575"/>
                </a:lnTo>
                <a:lnTo>
                  <a:pt x="719442" y="1500124"/>
                </a:lnTo>
                <a:lnTo>
                  <a:pt x="711504" y="1439799"/>
                </a:lnTo>
                <a:lnTo>
                  <a:pt x="709917" y="1371600"/>
                </a:lnTo>
                <a:lnTo>
                  <a:pt x="711504" y="1303274"/>
                </a:lnTo>
                <a:lnTo>
                  <a:pt x="719442" y="1242949"/>
                </a:lnTo>
                <a:lnTo>
                  <a:pt x="730567" y="1190625"/>
                </a:lnTo>
                <a:lnTo>
                  <a:pt x="744855" y="1144524"/>
                </a:lnTo>
                <a:lnTo>
                  <a:pt x="760742" y="1103249"/>
                </a:lnTo>
                <a:lnTo>
                  <a:pt x="779792" y="1066800"/>
                </a:lnTo>
                <a:lnTo>
                  <a:pt x="817918" y="990600"/>
                </a:lnTo>
                <a:lnTo>
                  <a:pt x="833793" y="954024"/>
                </a:lnTo>
                <a:lnTo>
                  <a:pt x="849680" y="912749"/>
                </a:lnTo>
                <a:lnTo>
                  <a:pt x="865555" y="866775"/>
                </a:lnTo>
                <a:lnTo>
                  <a:pt x="876681" y="814324"/>
                </a:lnTo>
                <a:lnTo>
                  <a:pt x="883031" y="753999"/>
                </a:lnTo>
                <a:lnTo>
                  <a:pt x="886206" y="685800"/>
                </a:lnTo>
                <a:lnTo>
                  <a:pt x="883031" y="617474"/>
                </a:lnTo>
                <a:lnTo>
                  <a:pt x="876681" y="557149"/>
                </a:lnTo>
                <a:lnTo>
                  <a:pt x="865555" y="504825"/>
                </a:lnTo>
                <a:lnTo>
                  <a:pt x="849680" y="458724"/>
                </a:lnTo>
                <a:lnTo>
                  <a:pt x="833793" y="417449"/>
                </a:lnTo>
                <a:lnTo>
                  <a:pt x="817918" y="381000"/>
                </a:lnTo>
                <a:lnTo>
                  <a:pt x="779792" y="304800"/>
                </a:lnTo>
                <a:lnTo>
                  <a:pt x="760742" y="268224"/>
                </a:lnTo>
                <a:lnTo>
                  <a:pt x="744855" y="226949"/>
                </a:lnTo>
                <a:lnTo>
                  <a:pt x="730567" y="180975"/>
                </a:lnTo>
                <a:lnTo>
                  <a:pt x="719442" y="128524"/>
                </a:lnTo>
                <a:lnTo>
                  <a:pt x="711504" y="68199"/>
                </a:lnTo>
                <a:lnTo>
                  <a:pt x="709917" y="0"/>
                </a:lnTo>
                <a:close/>
              </a:path>
            </a:pathLst>
          </a:custGeom>
          <a:solidFill>
            <a:srgbClr val="2A1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640579" y="0"/>
            <a:ext cx="7551420" cy="6858000"/>
          </a:xfrm>
          <a:custGeom>
            <a:avLst/>
            <a:gdLst/>
            <a:ahLst/>
            <a:cxnLst/>
            <a:rect l="l" t="t" r="r" b="b"/>
            <a:pathLst>
              <a:path w="7551420" h="6858000">
                <a:moveTo>
                  <a:pt x="0" y="6858000"/>
                </a:moveTo>
                <a:lnTo>
                  <a:pt x="7551420" y="6858000"/>
                </a:lnTo>
                <a:lnTo>
                  <a:pt x="755142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3F3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4640580" cy="6858000"/>
          </a:xfrm>
          <a:custGeom>
            <a:avLst/>
            <a:gdLst/>
            <a:ahLst/>
            <a:cxnLst/>
            <a:rect l="l" t="t" r="r" b="b"/>
            <a:pathLst>
              <a:path w="4640580" h="6858000">
                <a:moveTo>
                  <a:pt x="0" y="6858000"/>
                </a:moveTo>
                <a:lnTo>
                  <a:pt x="4640580" y="6858000"/>
                </a:lnTo>
                <a:lnTo>
                  <a:pt x="464058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8B3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858"/>
                </a:solidFill>
                <a:latin typeface="Gill Sans MT"/>
                <a:cs typeface="Gill Sans MT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Unlock</a:t>
            </a:r>
            <a:r>
              <a:rPr spc="-215" dirty="0"/>
              <a:t> </a:t>
            </a:r>
            <a:r>
              <a:rPr spc="-45" dirty="0"/>
              <a:t>Your</a:t>
            </a:r>
            <a:r>
              <a:rPr spc="-180" dirty="0"/>
              <a:t> </a:t>
            </a:r>
            <a:r>
              <a:rPr spc="-15" dirty="0"/>
              <a:t>Wellbeing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858"/>
                </a:solidFill>
                <a:latin typeface="Gill Sans MT"/>
                <a:cs typeface="Gill Sans MT"/>
              </a:defRPr>
            </a:lvl1pPr>
          </a:lstStyle>
          <a:p>
            <a:pPr marL="254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1908790" cy="6858000"/>
          </a:xfrm>
          <a:custGeom>
            <a:avLst/>
            <a:gdLst/>
            <a:ahLst/>
            <a:cxnLst/>
            <a:rect l="l" t="t" r="r" b="b"/>
            <a:pathLst>
              <a:path w="11908790" h="6858000">
                <a:moveTo>
                  <a:pt x="0" y="6858000"/>
                </a:moveTo>
                <a:lnTo>
                  <a:pt x="11908536" y="6858000"/>
                </a:lnTo>
                <a:lnTo>
                  <a:pt x="1190853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3F3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886460" cy="6858000"/>
          </a:xfrm>
          <a:custGeom>
            <a:avLst/>
            <a:gdLst/>
            <a:ahLst/>
            <a:cxnLst/>
            <a:rect l="l" t="t" r="r" b="b"/>
            <a:pathLst>
              <a:path w="886460" h="6858000">
                <a:moveTo>
                  <a:pt x="709917" y="0"/>
                </a:moveTo>
                <a:lnTo>
                  <a:pt x="0" y="0"/>
                </a:lnTo>
                <a:lnTo>
                  <a:pt x="0" y="6857999"/>
                </a:lnTo>
                <a:lnTo>
                  <a:pt x="709917" y="6857999"/>
                </a:lnTo>
                <a:lnTo>
                  <a:pt x="711504" y="6789736"/>
                </a:lnTo>
                <a:lnTo>
                  <a:pt x="719442" y="6729412"/>
                </a:lnTo>
                <a:lnTo>
                  <a:pt x="730567" y="6677025"/>
                </a:lnTo>
                <a:lnTo>
                  <a:pt x="744855" y="6630987"/>
                </a:lnTo>
                <a:lnTo>
                  <a:pt x="760742" y="6589712"/>
                </a:lnTo>
                <a:lnTo>
                  <a:pt x="779792" y="6553200"/>
                </a:lnTo>
                <a:lnTo>
                  <a:pt x="817918" y="6477000"/>
                </a:lnTo>
                <a:lnTo>
                  <a:pt x="833793" y="6440487"/>
                </a:lnTo>
                <a:lnTo>
                  <a:pt x="849680" y="6399212"/>
                </a:lnTo>
                <a:lnTo>
                  <a:pt x="865555" y="6353175"/>
                </a:lnTo>
                <a:lnTo>
                  <a:pt x="876681" y="6300787"/>
                </a:lnTo>
                <a:lnTo>
                  <a:pt x="883031" y="6240462"/>
                </a:lnTo>
                <a:lnTo>
                  <a:pt x="886206" y="6172200"/>
                </a:lnTo>
                <a:lnTo>
                  <a:pt x="883031" y="6103937"/>
                </a:lnTo>
                <a:lnTo>
                  <a:pt x="876681" y="6043612"/>
                </a:lnTo>
                <a:lnTo>
                  <a:pt x="865555" y="5991225"/>
                </a:lnTo>
                <a:lnTo>
                  <a:pt x="849680" y="5945187"/>
                </a:lnTo>
                <a:lnTo>
                  <a:pt x="833793" y="5903912"/>
                </a:lnTo>
                <a:lnTo>
                  <a:pt x="817918" y="5867400"/>
                </a:lnTo>
                <a:lnTo>
                  <a:pt x="779792" y="5791200"/>
                </a:lnTo>
                <a:lnTo>
                  <a:pt x="760742" y="5754687"/>
                </a:lnTo>
                <a:lnTo>
                  <a:pt x="744855" y="5713412"/>
                </a:lnTo>
                <a:lnTo>
                  <a:pt x="730567" y="5667375"/>
                </a:lnTo>
                <a:lnTo>
                  <a:pt x="719442" y="5614987"/>
                </a:lnTo>
                <a:lnTo>
                  <a:pt x="711504" y="5554599"/>
                </a:lnTo>
                <a:lnTo>
                  <a:pt x="709917" y="5486400"/>
                </a:lnTo>
                <a:lnTo>
                  <a:pt x="711504" y="5418074"/>
                </a:lnTo>
                <a:lnTo>
                  <a:pt x="719442" y="5357749"/>
                </a:lnTo>
                <a:lnTo>
                  <a:pt x="730567" y="5305425"/>
                </a:lnTo>
                <a:lnTo>
                  <a:pt x="744855" y="5259324"/>
                </a:lnTo>
                <a:lnTo>
                  <a:pt x="760742" y="5218049"/>
                </a:lnTo>
                <a:lnTo>
                  <a:pt x="779792" y="5181600"/>
                </a:lnTo>
                <a:lnTo>
                  <a:pt x="817918" y="5105400"/>
                </a:lnTo>
                <a:lnTo>
                  <a:pt x="833793" y="5068824"/>
                </a:lnTo>
                <a:lnTo>
                  <a:pt x="849680" y="5027549"/>
                </a:lnTo>
                <a:lnTo>
                  <a:pt x="865555" y="4981575"/>
                </a:lnTo>
                <a:lnTo>
                  <a:pt x="876681" y="4929124"/>
                </a:lnTo>
                <a:lnTo>
                  <a:pt x="883031" y="4868799"/>
                </a:lnTo>
                <a:lnTo>
                  <a:pt x="886206" y="4800600"/>
                </a:lnTo>
                <a:lnTo>
                  <a:pt x="883031" y="4732274"/>
                </a:lnTo>
                <a:lnTo>
                  <a:pt x="876681" y="4671949"/>
                </a:lnTo>
                <a:lnTo>
                  <a:pt x="865555" y="4619625"/>
                </a:lnTo>
                <a:lnTo>
                  <a:pt x="849680" y="4573524"/>
                </a:lnTo>
                <a:lnTo>
                  <a:pt x="833793" y="4532249"/>
                </a:lnTo>
                <a:lnTo>
                  <a:pt x="817918" y="4495800"/>
                </a:lnTo>
                <a:lnTo>
                  <a:pt x="779792" y="4419600"/>
                </a:lnTo>
                <a:lnTo>
                  <a:pt x="760742" y="4383024"/>
                </a:lnTo>
                <a:lnTo>
                  <a:pt x="744855" y="4341749"/>
                </a:lnTo>
                <a:lnTo>
                  <a:pt x="730567" y="4295775"/>
                </a:lnTo>
                <a:lnTo>
                  <a:pt x="719442" y="4243324"/>
                </a:lnTo>
                <a:lnTo>
                  <a:pt x="711504" y="4182999"/>
                </a:lnTo>
                <a:lnTo>
                  <a:pt x="709917" y="4114800"/>
                </a:lnTo>
                <a:lnTo>
                  <a:pt x="711504" y="4046474"/>
                </a:lnTo>
                <a:lnTo>
                  <a:pt x="719442" y="3986149"/>
                </a:lnTo>
                <a:lnTo>
                  <a:pt x="730567" y="3933825"/>
                </a:lnTo>
                <a:lnTo>
                  <a:pt x="744855" y="3887724"/>
                </a:lnTo>
                <a:lnTo>
                  <a:pt x="760742" y="3846449"/>
                </a:lnTo>
                <a:lnTo>
                  <a:pt x="779792" y="3810000"/>
                </a:lnTo>
                <a:lnTo>
                  <a:pt x="817918" y="3733800"/>
                </a:lnTo>
                <a:lnTo>
                  <a:pt x="833793" y="3697224"/>
                </a:lnTo>
                <a:lnTo>
                  <a:pt x="849680" y="3655949"/>
                </a:lnTo>
                <a:lnTo>
                  <a:pt x="865555" y="3609975"/>
                </a:lnTo>
                <a:lnTo>
                  <a:pt x="876681" y="3557524"/>
                </a:lnTo>
                <a:lnTo>
                  <a:pt x="883031" y="3497199"/>
                </a:lnTo>
                <a:lnTo>
                  <a:pt x="886206" y="3427349"/>
                </a:lnTo>
                <a:lnTo>
                  <a:pt x="883031" y="3360674"/>
                </a:lnTo>
                <a:lnTo>
                  <a:pt x="876681" y="3300349"/>
                </a:lnTo>
                <a:lnTo>
                  <a:pt x="865555" y="3248025"/>
                </a:lnTo>
                <a:lnTo>
                  <a:pt x="849680" y="3201924"/>
                </a:lnTo>
                <a:lnTo>
                  <a:pt x="833793" y="3160649"/>
                </a:lnTo>
                <a:lnTo>
                  <a:pt x="817918" y="3124200"/>
                </a:lnTo>
                <a:lnTo>
                  <a:pt x="779792" y="3048000"/>
                </a:lnTo>
                <a:lnTo>
                  <a:pt x="760742" y="3011424"/>
                </a:lnTo>
                <a:lnTo>
                  <a:pt x="744855" y="2970149"/>
                </a:lnTo>
                <a:lnTo>
                  <a:pt x="730567" y="2924175"/>
                </a:lnTo>
                <a:lnTo>
                  <a:pt x="719442" y="2871724"/>
                </a:lnTo>
                <a:lnTo>
                  <a:pt x="711504" y="2811399"/>
                </a:lnTo>
                <a:lnTo>
                  <a:pt x="709917" y="2743200"/>
                </a:lnTo>
                <a:lnTo>
                  <a:pt x="711504" y="2674874"/>
                </a:lnTo>
                <a:lnTo>
                  <a:pt x="719442" y="2614549"/>
                </a:lnTo>
                <a:lnTo>
                  <a:pt x="730567" y="2562225"/>
                </a:lnTo>
                <a:lnTo>
                  <a:pt x="744855" y="2516124"/>
                </a:lnTo>
                <a:lnTo>
                  <a:pt x="760742" y="2474849"/>
                </a:lnTo>
                <a:lnTo>
                  <a:pt x="779792" y="2438400"/>
                </a:lnTo>
                <a:lnTo>
                  <a:pt x="817918" y="2362200"/>
                </a:lnTo>
                <a:lnTo>
                  <a:pt x="833793" y="2325624"/>
                </a:lnTo>
                <a:lnTo>
                  <a:pt x="849680" y="2284349"/>
                </a:lnTo>
                <a:lnTo>
                  <a:pt x="865555" y="2238375"/>
                </a:lnTo>
                <a:lnTo>
                  <a:pt x="876681" y="2185924"/>
                </a:lnTo>
                <a:lnTo>
                  <a:pt x="883031" y="2125599"/>
                </a:lnTo>
                <a:lnTo>
                  <a:pt x="886206" y="2057400"/>
                </a:lnTo>
                <a:lnTo>
                  <a:pt x="883031" y="1989074"/>
                </a:lnTo>
                <a:lnTo>
                  <a:pt x="876681" y="1928749"/>
                </a:lnTo>
                <a:lnTo>
                  <a:pt x="865555" y="1876425"/>
                </a:lnTo>
                <a:lnTo>
                  <a:pt x="849680" y="1830324"/>
                </a:lnTo>
                <a:lnTo>
                  <a:pt x="833793" y="1789049"/>
                </a:lnTo>
                <a:lnTo>
                  <a:pt x="817918" y="1752600"/>
                </a:lnTo>
                <a:lnTo>
                  <a:pt x="779792" y="1676400"/>
                </a:lnTo>
                <a:lnTo>
                  <a:pt x="760742" y="1639824"/>
                </a:lnTo>
                <a:lnTo>
                  <a:pt x="744855" y="1598549"/>
                </a:lnTo>
                <a:lnTo>
                  <a:pt x="730567" y="1552575"/>
                </a:lnTo>
                <a:lnTo>
                  <a:pt x="719442" y="1500124"/>
                </a:lnTo>
                <a:lnTo>
                  <a:pt x="711504" y="1439799"/>
                </a:lnTo>
                <a:lnTo>
                  <a:pt x="709917" y="1371600"/>
                </a:lnTo>
                <a:lnTo>
                  <a:pt x="711504" y="1303274"/>
                </a:lnTo>
                <a:lnTo>
                  <a:pt x="719442" y="1242949"/>
                </a:lnTo>
                <a:lnTo>
                  <a:pt x="730567" y="1190625"/>
                </a:lnTo>
                <a:lnTo>
                  <a:pt x="744855" y="1144524"/>
                </a:lnTo>
                <a:lnTo>
                  <a:pt x="760742" y="1103249"/>
                </a:lnTo>
                <a:lnTo>
                  <a:pt x="779792" y="1066800"/>
                </a:lnTo>
                <a:lnTo>
                  <a:pt x="817918" y="990600"/>
                </a:lnTo>
                <a:lnTo>
                  <a:pt x="833793" y="954024"/>
                </a:lnTo>
                <a:lnTo>
                  <a:pt x="849680" y="912749"/>
                </a:lnTo>
                <a:lnTo>
                  <a:pt x="865555" y="866775"/>
                </a:lnTo>
                <a:lnTo>
                  <a:pt x="876681" y="814324"/>
                </a:lnTo>
                <a:lnTo>
                  <a:pt x="883031" y="753999"/>
                </a:lnTo>
                <a:lnTo>
                  <a:pt x="886206" y="685800"/>
                </a:lnTo>
                <a:lnTo>
                  <a:pt x="883031" y="617474"/>
                </a:lnTo>
                <a:lnTo>
                  <a:pt x="876681" y="557149"/>
                </a:lnTo>
                <a:lnTo>
                  <a:pt x="865555" y="504825"/>
                </a:lnTo>
                <a:lnTo>
                  <a:pt x="849680" y="458724"/>
                </a:lnTo>
                <a:lnTo>
                  <a:pt x="833793" y="417449"/>
                </a:lnTo>
                <a:lnTo>
                  <a:pt x="817918" y="381000"/>
                </a:lnTo>
                <a:lnTo>
                  <a:pt x="779792" y="304800"/>
                </a:lnTo>
                <a:lnTo>
                  <a:pt x="760742" y="268224"/>
                </a:lnTo>
                <a:lnTo>
                  <a:pt x="744855" y="226949"/>
                </a:lnTo>
                <a:lnTo>
                  <a:pt x="730567" y="180975"/>
                </a:lnTo>
                <a:lnTo>
                  <a:pt x="719442" y="128524"/>
                </a:lnTo>
                <a:lnTo>
                  <a:pt x="711504" y="68199"/>
                </a:lnTo>
                <a:lnTo>
                  <a:pt x="709917" y="0"/>
                </a:lnTo>
                <a:close/>
              </a:path>
            </a:pathLst>
          </a:custGeom>
          <a:solidFill>
            <a:srgbClr val="2A1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1908535" y="0"/>
            <a:ext cx="283845" cy="6858000"/>
          </a:xfrm>
          <a:custGeom>
            <a:avLst/>
            <a:gdLst/>
            <a:ahLst/>
            <a:cxnLst/>
            <a:rect l="l" t="t" r="r" b="b"/>
            <a:pathLst>
              <a:path w="283845" h="6858000">
                <a:moveTo>
                  <a:pt x="0" y="6858000"/>
                </a:moveTo>
                <a:lnTo>
                  <a:pt x="283464" y="6858000"/>
                </a:lnTo>
                <a:lnTo>
                  <a:pt x="28346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8B3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30452" y="334009"/>
            <a:ext cx="9531095" cy="15024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100" b="0" i="0">
                <a:solidFill>
                  <a:srgbClr val="2A1A00"/>
                </a:solidFill>
                <a:latin typeface="Impact"/>
                <a:cs typeface="Impac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21891" y="1129109"/>
            <a:ext cx="9614535" cy="4647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40404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390896" y="6449690"/>
            <a:ext cx="1410970" cy="202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585858"/>
                </a:solidFill>
                <a:latin typeface="Gill Sans MT"/>
                <a:cs typeface="Gill Sans MT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Unlock</a:t>
            </a:r>
            <a:r>
              <a:rPr spc="-215" dirty="0"/>
              <a:t> </a:t>
            </a:r>
            <a:r>
              <a:rPr spc="-45" dirty="0"/>
              <a:t>Your</a:t>
            </a:r>
            <a:r>
              <a:rPr spc="-180" dirty="0"/>
              <a:t> </a:t>
            </a:r>
            <a:r>
              <a:rPr spc="-15" dirty="0"/>
              <a:t>Wellbeing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159997" y="6449690"/>
            <a:ext cx="203834" cy="202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585858"/>
                </a:solidFill>
                <a:latin typeface="Gill Sans MT"/>
                <a:cs typeface="Gill Sans MT"/>
              </a:defRPr>
            </a:lvl1pPr>
          </a:lstStyle>
          <a:p>
            <a:pPr marL="254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lockyourwellbeing.co.uk/" TargetMode="External"/><Relationship Id="rId2" Type="http://schemas.openxmlformats.org/officeDocument/2006/relationships/hyperlink" Target="mailto:anne-marie@unlockyourwellbeing.co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nkedin.com/in/unlockyourwellbeing/" TargetMode="External"/><Relationship Id="rId5" Type="http://schemas.openxmlformats.org/officeDocument/2006/relationships/hyperlink" Target="https://twitter.com/uywellbeing1" TargetMode="External"/><Relationship Id="rId4" Type="http://schemas.openxmlformats.org/officeDocument/2006/relationships/hyperlink" Target="https://www.facebook.com/unlockyourwellbein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3463" y="0"/>
            <a:ext cx="11908790" cy="6858000"/>
          </a:xfrm>
          <a:custGeom>
            <a:avLst/>
            <a:gdLst/>
            <a:ahLst/>
            <a:cxnLst/>
            <a:rect l="l" t="t" r="r" b="b"/>
            <a:pathLst>
              <a:path w="11908790" h="6858000">
                <a:moveTo>
                  <a:pt x="0" y="6858000"/>
                </a:moveTo>
                <a:lnTo>
                  <a:pt x="11908536" y="6858000"/>
                </a:lnTo>
                <a:lnTo>
                  <a:pt x="1190853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8B3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57015" y="640841"/>
            <a:ext cx="5236210" cy="5219700"/>
          </a:xfrm>
          <a:custGeom>
            <a:avLst/>
            <a:gdLst/>
            <a:ahLst/>
            <a:cxnLst/>
            <a:rect l="l" t="t" r="r" b="b"/>
            <a:pathLst>
              <a:path w="5236209" h="5219700">
                <a:moveTo>
                  <a:pt x="3149727" y="5016500"/>
                </a:moveTo>
                <a:lnTo>
                  <a:pt x="2085975" y="5016500"/>
                </a:lnTo>
                <a:lnTo>
                  <a:pt x="2232025" y="5054600"/>
                </a:lnTo>
                <a:lnTo>
                  <a:pt x="2327275" y="5105400"/>
                </a:lnTo>
                <a:lnTo>
                  <a:pt x="2374900" y="5143500"/>
                </a:lnTo>
                <a:lnTo>
                  <a:pt x="2421001" y="5168900"/>
                </a:lnTo>
                <a:lnTo>
                  <a:pt x="2470150" y="5194300"/>
                </a:lnTo>
                <a:lnTo>
                  <a:pt x="2567051" y="5219700"/>
                </a:lnTo>
                <a:lnTo>
                  <a:pt x="2668651" y="5219700"/>
                </a:lnTo>
                <a:lnTo>
                  <a:pt x="2765552" y="5194300"/>
                </a:lnTo>
                <a:lnTo>
                  <a:pt x="2814701" y="5168900"/>
                </a:lnTo>
                <a:lnTo>
                  <a:pt x="2860802" y="5143500"/>
                </a:lnTo>
                <a:lnTo>
                  <a:pt x="2908427" y="5105400"/>
                </a:lnTo>
                <a:lnTo>
                  <a:pt x="3003677" y="5054600"/>
                </a:lnTo>
                <a:lnTo>
                  <a:pt x="3049651" y="5041900"/>
                </a:lnTo>
                <a:lnTo>
                  <a:pt x="3149727" y="5016500"/>
                </a:lnTo>
                <a:close/>
              </a:path>
              <a:path w="5236209" h="5219700">
                <a:moveTo>
                  <a:pt x="1817751" y="5041900"/>
                </a:moveTo>
                <a:lnTo>
                  <a:pt x="1712976" y="5041900"/>
                </a:lnTo>
                <a:lnTo>
                  <a:pt x="1763776" y="5054600"/>
                </a:lnTo>
                <a:lnTo>
                  <a:pt x="1817751" y="5041900"/>
                </a:lnTo>
                <a:close/>
              </a:path>
              <a:path w="5236209" h="5219700">
                <a:moveTo>
                  <a:pt x="3522726" y="5041900"/>
                </a:moveTo>
                <a:lnTo>
                  <a:pt x="3417951" y="5041900"/>
                </a:lnTo>
                <a:lnTo>
                  <a:pt x="3471926" y="5054600"/>
                </a:lnTo>
                <a:lnTo>
                  <a:pt x="3522726" y="5041900"/>
                </a:lnTo>
                <a:close/>
              </a:path>
              <a:path w="5236209" h="5219700">
                <a:moveTo>
                  <a:pt x="1871726" y="177800"/>
                </a:moveTo>
                <a:lnTo>
                  <a:pt x="1663700" y="177800"/>
                </a:lnTo>
                <a:lnTo>
                  <a:pt x="1616075" y="190500"/>
                </a:lnTo>
                <a:lnTo>
                  <a:pt x="1576451" y="215900"/>
                </a:lnTo>
                <a:lnTo>
                  <a:pt x="1538351" y="241300"/>
                </a:lnTo>
                <a:lnTo>
                  <a:pt x="1504950" y="279400"/>
                </a:lnTo>
                <a:lnTo>
                  <a:pt x="1471676" y="304800"/>
                </a:lnTo>
                <a:lnTo>
                  <a:pt x="1441450" y="342900"/>
                </a:lnTo>
                <a:lnTo>
                  <a:pt x="1411351" y="393700"/>
                </a:lnTo>
                <a:lnTo>
                  <a:pt x="1351026" y="469900"/>
                </a:lnTo>
                <a:lnTo>
                  <a:pt x="1319276" y="508000"/>
                </a:lnTo>
                <a:lnTo>
                  <a:pt x="1282700" y="533400"/>
                </a:lnTo>
                <a:lnTo>
                  <a:pt x="1247775" y="558800"/>
                </a:lnTo>
                <a:lnTo>
                  <a:pt x="1208151" y="584200"/>
                </a:lnTo>
                <a:lnTo>
                  <a:pt x="1165225" y="609600"/>
                </a:lnTo>
                <a:lnTo>
                  <a:pt x="1119251" y="622300"/>
                </a:lnTo>
                <a:lnTo>
                  <a:pt x="974725" y="660400"/>
                </a:lnTo>
                <a:lnTo>
                  <a:pt x="882650" y="685800"/>
                </a:lnTo>
                <a:lnTo>
                  <a:pt x="839851" y="711200"/>
                </a:lnTo>
                <a:lnTo>
                  <a:pt x="801751" y="736600"/>
                </a:lnTo>
                <a:lnTo>
                  <a:pt x="766826" y="762000"/>
                </a:lnTo>
                <a:lnTo>
                  <a:pt x="738251" y="800100"/>
                </a:lnTo>
                <a:lnTo>
                  <a:pt x="714375" y="838200"/>
                </a:lnTo>
                <a:lnTo>
                  <a:pt x="695325" y="876300"/>
                </a:lnTo>
                <a:lnTo>
                  <a:pt x="679450" y="927100"/>
                </a:lnTo>
                <a:lnTo>
                  <a:pt x="665226" y="965200"/>
                </a:lnTo>
                <a:lnTo>
                  <a:pt x="639826" y="1066800"/>
                </a:lnTo>
                <a:lnTo>
                  <a:pt x="625475" y="1117600"/>
                </a:lnTo>
                <a:lnTo>
                  <a:pt x="609600" y="1155700"/>
                </a:lnTo>
                <a:lnTo>
                  <a:pt x="590550" y="1206500"/>
                </a:lnTo>
                <a:lnTo>
                  <a:pt x="568325" y="1244600"/>
                </a:lnTo>
                <a:lnTo>
                  <a:pt x="539750" y="1282700"/>
                </a:lnTo>
                <a:lnTo>
                  <a:pt x="508000" y="1308100"/>
                </a:lnTo>
                <a:lnTo>
                  <a:pt x="471550" y="1346200"/>
                </a:lnTo>
                <a:lnTo>
                  <a:pt x="431800" y="1371600"/>
                </a:lnTo>
                <a:lnTo>
                  <a:pt x="392175" y="1409700"/>
                </a:lnTo>
                <a:lnTo>
                  <a:pt x="352425" y="1435100"/>
                </a:lnTo>
                <a:lnTo>
                  <a:pt x="314325" y="1460500"/>
                </a:lnTo>
                <a:lnTo>
                  <a:pt x="277875" y="1498600"/>
                </a:lnTo>
                <a:lnTo>
                  <a:pt x="246125" y="1536700"/>
                </a:lnTo>
                <a:lnTo>
                  <a:pt x="219075" y="1574800"/>
                </a:lnTo>
                <a:lnTo>
                  <a:pt x="198500" y="1612900"/>
                </a:lnTo>
                <a:lnTo>
                  <a:pt x="184150" y="1663700"/>
                </a:lnTo>
                <a:lnTo>
                  <a:pt x="177800" y="1701800"/>
                </a:lnTo>
                <a:lnTo>
                  <a:pt x="176275" y="1752600"/>
                </a:lnTo>
                <a:lnTo>
                  <a:pt x="180975" y="1816100"/>
                </a:lnTo>
                <a:lnTo>
                  <a:pt x="187325" y="1866900"/>
                </a:lnTo>
                <a:lnTo>
                  <a:pt x="195325" y="1917700"/>
                </a:lnTo>
                <a:lnTo>
                  <a:pt x="201675" y="1968500"/>
                </a:lnTo>
                <a:lnTo>
                  <a:pt x="204850" y="2032000"/>
                </a:lnTo>
                <a:lnTo>
                  <a:pt x="204850" y="2082800"/>
                </a:lnTo>
                <a:lnTo>
                  <a:pt x="198500" y="2133600"/>
                </a:lnTo>
                <a:lnTo>
                  <a:pt x="185800" y="2184400"/>
                </a:lnTo>
                <a:lnTo>
                  <a:pt x="166750" y="2222500"/>
                </a:lnTo>
                <a:lnTo>
                  <a:pt x="142875" y="2273300"/>
                </a:lnTo>
                <a:lnTo>
                  <a:pt x="115950" y="2324100"/>
                </a:lnTo>
                <a:lnTo>
                  <a:pt x="87375" y="2362200"/>
                </a:lnTo>
                <a:lnTo>
                  <a:pt x="60325" y="2413000"/>
                </a:lnTo>
                <a:lnTo>
                  <a:pt x="36575" y="2463800"/>
                </a:lnTo>
                <a:lnTo>
                  <a:pt x="17525" y="2514600"/>
                </a:lnTo>
                <a:lnTo>
                  <a:pt x="4699" y="2565400"/>
                </a:lnTo>
                <a:lnTo>
                  <a:pt x="0" y="2616200"/>
                </a:lnTo>
                <a:lnTo>
                  <a:pt x="4699" y="2667000"/>
                </a:lnTo>
                <a:lnTo>
                  <a:pt x="17525" y="2705100"/>
                </a:lnTo>
                <a:lnTo>
                  <a:pt x="36575" y="2755900"/>
                </a:lnTo>
                <a:lnTo>
                  <a:pt x="60325" y="2806700"/>
                </a:lnTo>
                <a:lnTo>
                  <a:pt x="87375" y="2857500"/>
                </a:lnTo>
                <a:lnTo>
                  <a:pt x="115950" y="2895600"/>
                </a:lnTo>
                <a:lnTo>
                  <a:pt x="142875" y="2946400"/>
                </a:lnTo>
                <a:lnTo>
                  <a:pt x="166750" y="2997200"/>
                </a:lnTo>
                <a:lnTo>
                  <a:pt x="185800" y="3048000"/>
                </a:lnTo>
                <a:lnTo>
                  <a:pt x="198500" y="3086100"/>
                </a:lnTo>
                <a:lnTo>
                  <a:pt x="204850" y="3136900"/>
                </a:lnTo>
                <a:lnTo>
                  <a:pt x="204850" y="3187700"/>
                </a:lnTo>
                <a:lnTo>
                  <a:pt x="201675" y="3251200"/>
                </a:lnTo>
                <a:lnTo>
                  <a:pt x="195325" y="3302000"/>
                </a:lnTo>
                <a:lnTo>
                  <a:pt x="187325" y="3352800"/>
                </a:lnTo>
                <a:lnTo>
                  <a:pt x="180975" y="3403600"/>
                </a:lnTo>
                <a:lnTo>
                  <a:pt x="176275" y="3467100"/>
                </a:lnTo>
                <a:lnTo>
                  <a:pt x="177800" y="3517900"/>
                </a:lnTo>
                <a:lnTo>
                  <a:pt x="184150" y="3568700"/>
                </a:lnTo>
                <a:lnTo>
                  <a:pt x="198500" y="3606800"/>
                </a:lnTo>
                <a:lnTo>
                  <a:pt x="219075" y="3644900"/>
                </a:lnTo>
                <a:lnTo>
                  <a:pt x="246125" y="3683000"/>
                </a:lnTo>
                <a:lnTo>
                  <a:pt x="277875" y="3721100"/>
                </a:lnTo>
                <a:lnTo>
                  <a:pt x="314325" y="3759200"/>
                </a:lnTo>
                <a:lnTo>
                  <a:pt x="352425" y="3784600"/>
                </a:lnTo>
                <a:lnTo>
                  <a:pt x="392175" y="3810000"/>
                </a:lnTo>
                <a:lnTo>
                  <a:pt x="431800" y="3848100"/>
                </a:lnTo>
                <a:lnTo>
                  <a:pt x="471550" y="3873500"/>
                </a:lnTo>
                <a:lnTo>
                  <a:pt x="508000" y="3911600"/>
                </a:lnTo>
                <a:lnTo>
                  <a:pt x="539750" y="3949700"/>
                </a:lnTo>
                <a:lnTo>
                  <a:pt x="568325" y="3975100"/>
                </a:lnTo>
                <a:lnTo>
                  <a:pt x="590550" y="4013200"/>
                </a:lnTo>
                <a:lnTo>
                  <a:pt x="609600" y="4064000"/>
                </a:lnTo>
                <a:lnTo>
                  <a:pt x="625475" y="4102100"/>
                </a:lnTo>
                <a:lnTo>
                  <a:pt x="639826" y="4152900"/>
                </a:lnTo>
                <a:lnTo>
                  <a:pt x="665226" y="4254500"/>
                </a:lnTo>
                <a:lnTo>
                  <a:pt x="679450" y="4292600"/>
                </a:lnTo>
                <a:lnTo>
                  <a:pt x="695325" y="4343400"/>
                </a:lnTo>
                <a:lnTo>
                  <a:pt x="714375" y="4394200"/>
                </a:lnTo>
                <a:lnTo>
                  <a:pt x="738251" y="4432300"/>
                </a:lnTo>
                <a:lnTo>
                  <a:pt x="766826" y="4457700"/>
                </a:lnTo>
                <a:lnTo>
                  <a:pt x="801751" y="4495800"/>
                </a:lnTo>
                <a:lnTo>
                  <a:pt x="839851" y="4508500"/>
                </a:lnTo>
                <a:lnTo>
                  <a:pt x="882650" y="4533900"/>
                </a:lnTo>
                <a:lnTo>
                  <a:pt x="974725" y="4559300"/>
                </a:lnTo>
                <a:lnTo>
                  <a:pt x="1119251" y="4597400"/>
                </a:lnTo>
                <a:lnTo>
                  <a:pt x="1165225" y="4622800"/>
                </a:lnTo>
                <a:lnTo>
                  <a:pt x="1208151" y="4635500"/>
                </a:lnTo>
                <a:lnTo>
                  <a:pt x="1247775" y="4660900"/>
                </a:lnTo>
                <a:lnTo>
                  <a:pt x="1282700" y="4686300"/>
                </a:lnTo>
                <a:lnTo>
                  <a:pt x="1319276" y="4724400"/>
                </a:lnTo>
                <a:lnTo>
                  <a:pt x="1351026" y="4749800"/>
                </a:lnTo>
                <a:lnTo>
                  <a:pt x="1381125" y="4787900"/>
                </a:lnTo>
                <a:lnTo>
                  <a:pt x="1411351" y="4838700"/>
                </a:lnTo>
                <a:lnTo>
                  <a:pt x="1471676" y="4914900"/>
                </a:lnTo>
                <a:lnTo>
                  <a:pt x="1504950" y="4953000"/>
                </a:lnTo>
                <a:lnTo>
                  <a:pt x="1538351" y="4978400"/>
                </a:lnTo>
                <a:lnTo>
                  <a:pt x="1576451" y="5003800"/>
                </a:lnTo>
                <a:lnTo>
                  <a:pt x="1616075" y="5029200"/>
                </a:lnTo>
                <a:lnTo>
                  <a:pt x="1663700" y="5041900"/>
                </a:lnTo>
                <a:lnTo>
                  <a:pt x="1871726" y="5041900"/>
                </a:lnTo>
                <a:lnTo>
                  <a:pt x="1925701" y="5029200"/>
                </a:lnTo>
                <a:lnTo>
                  <a:pt x="1979676" y="5029200"/>
                </a:lnTo>
                <a:lnTo>
                  <a:pt x="2033651" y="5016500"/>
                </a:lnTo>
                <a:lnTo>
                  <a:pt x="3639439" y="5016500"/>
                </a:lnTo>
                <a:lnTo>
                  <a:pt x="3659251" y="5003800"/>
                </a:lnTo>
                <a:lnTo>
                  <a:pt x="3697351" y="4978400"/>
                </a:lnTo>
                <a:lnTo>
                  <a:pt x="3730752" y="4953000"/>
                </a:lnTo>
                <a:lnTo>
                  <a:pt x="3764026" y="4914900"/>
                </a:lnTo>
                <a:lnTo>
                  <a:pt x="3824351" y="4838700"/>
                </a:lnTo>
                <a:lnTo>
                  <a:pt x="3854577" y="4787900"/>
                </a:lnTo>
                <a:lnTo>
                  <a:pt x="3884676" y="4749800"/>
                </a:lnTo>
                <a:lnTo>
                  <a:pt x="3916426" y="4724400"/>
                </a:lnTo>
                <a:lnTo>
                  <a:pt x="3953002" y="4686300"/>
                </a:lnTo>
                <a:lnTo>
                  <a:pt x="3987927" y="4660900"/>
                </a:lnTo>
                <a:lnTo>
                  <a:pt x="4027551" y="4635500"/>
                </a:lnTo>
                <a:lnTo>
                  <a:pt x="4070477" y="4622800"/>
                </a:lnTo>
                <a:lnTo>
                  <a:pt x="4116451" y="4597400"/>
                </a:lnTo>
                <a:lnTo>
                  <a:pt x="4260977" y="4559300"/>
                </a:lnTo>
                <a:lnTo>
                  <a:pt x="4353052" y="4533900"/>
                </a:lnTo>
                <a:lnTo>
                  <a:pt x="4395851" y="4508500"/>
                </a:lnTo>
                <a:lnTo>
                  <a:pt x="4433951" y="4495800"/>
                </a:lnTo>
                <a:lnTo>
                  <a:pt x="4468876" y="4457700"/>
                </a:lnTo>
                <a:lnTo>
                  <a:pt x="4497451" y="4432300"/>
                </a:lnTo>
                <a:lnTo>
                  <a:pt x="4521327" y="4394200"/>
                </a:lnTo>
                <a:lnTo>
                  <a:pt x="4540377" y="4343400"/>
                </a:lnTo>
                <a:lnTo>
                  <a:pt x="4556252" y="4292600"/>
                </a:lnTo>
                <a:lnTo>
                  <a:pt x="4570476" y="4254500"/>
                </a:lnTo>
                <a:lnTo>
                  <a:pt x="4595876" y="4152900"/>
                </a:lnTo>
                <a:lnTo>
                  <a:pt x="4610227" y="4102100"/>
                </a:lnTo>
                <a:lnTo>
                  <a:pt x="4626102" y="4064000"/>
                </a:lnTo>
                <a:lnTo>
                  <a:pt x="4645152" y="4013200"/>
                </a:lnTo>
                <a:lnTo>
                  <a:pt x="4667377" y="3975100"/>
                </a:lnTo>
                <a:lnTo>
                  <a:pt x="4695952" y="3949700"/>
                </a:lnTo>
                <a:lnTo>
                  <a:pt x="4727702" y="3911600"/>
                </a:lnTo>
                <a:lnTo>
                  <a:pt x="4764151" y="3873500"/>
                </a:lnTo>
                <a:lnTo>
                  <a:pt x="4802251" y="3848100"/>
                </a:lnTo>
                <a:lnTo>
                  <a:pt x="4843526" y="3810000"/>
                </a:lnTo>
                <a:lnTo>
                  <a:pt x="4883277" y="3784600"/>
                </a:lnTo>
                <a:lnTo>
                  <a:pt x="4921377" y="3759200"/>
                </a:lnTo>
                <a:lnTo>
                  <a:pt x="4957826" y="3721100"/>
                </a:lnTo>
                <a:lnTo>
                  <a:pt x="4989576" y="3683000"/>
                </a:lnTo>
                <a:lnTo>
                  <a:pt x="5016627" y="3644900"/>
                </a:lnTo>
                <a:lnTo>
                  <a:pt x="5037201" y="3606800"/>
                </a:lnTo>
                <a:lnTo>
                  <a:pt x="5051552" y="3568700"/>
                </a:lnTo>
                <a:lnTo>
                  <a:pt x="5057902" y="3517900"/>
                </a:lnTo>
                <a:lnTo>
                  <a:pt x="5059426" y="3467100"/>
                </a:lnTo>
                <a:lnTo>
                  <a:pt x="5054727" y="3403600"/>
                </a:lnTo>
                <a:lnTo>
                  <a:pt x="5048377" y="3352800"/>
                </a:lnTo>
                <a:lnTo>
                  <a:pt x="5040376" y="3302000"/>
                </a:lnTo>
                <a:lnTo>
                  <a:pt x="5034026" y="3251200"/>
                </a:lnTo>
                <a:lnTo>
                  <a:pt x="5030851" y="3187700"/>
                </a:lnTo>
                <a:lnTo>
                  <a:pt x="5030851" y="3136900"/>
                </a:lnTo>
                <a:lnTo>
                  <a:pt x="5037201" y="3086100"/>
                </a:lnTo>
                <a:lnTo>
                  <a:pt x="5049901" y="3048000"/>
                </a:lnTo>
                <a:lnTo>
                  <a:pt x="5068951" y="2997200"/>
                </a:lnTo>
                <a:lnTo>
                  <a:pt x="5119751" y="2895600"/>
                </a:lnTo>
                <a:lnTo>
                  <a:pt x="5148326" y="2857500"/>
                </a:lnTo>
                <a:lnTo>
                  <a:pt x="5175377" y="2806700"/>
                </a:lnTo>
                <a:lnTo>
                  <a:pt x="5199126" y="2755900"/>
                </a:lnTo>
                <a:lnTo>
                  <a:pt x="5218176" y="2705100"/>
                </a:lnTo>
                <a:lnTo>
                  <a:pt x="5230876" y="2667000"/>
                </a:lnTo>
                <a:lnTo>
                  <a:pt x="5235702" y="2616200"/>
                </a:lnTo>
                <a:lnTo>
                  <a:pt x="5230876" y="2565400"/>
                </a:lnTo>
                <a:lnTo>
                  <a:pt x="5218176" y="2514600"/>
                </a:lnTo>
                <a:lnTo>
                  <a:pt x="5199126" y="2463800"/>
                </a:lnTo>
                <a:lnTo>
                  <a:pt x="5175377" y="2413000"/>
                </a:lnTo>
                <a:lnTo>
                  <a:pt x="5148326" y="2362200"/>
                </a:lnTo>
                <a:lnTo>
                  <a:pt x="5119751" y="2324100"/>
                </a:lnTo>
                <a:lnTo>
                  <a:pt x="5049901" y="2184400"/>
                </a:lnTo>
                <a:lnTo>
                  <a:pt x="5037201" y="2133600"/>
                </a:lnTo>
                <a:lnTo>
                  <a:pt x="5030851" y="2082800"/>
                </a:lnTo>
                <a:lnTo>
                  <a:pt x="5030851" y="2032000"/>
                </a:lnTo>
                <a:lnTo>
                  <a:pt x="5034026" y="1968500"/>
                </a:lnTo>
                <a:lnTo>
                  <a:pt x="5040376" y="1917700"/>
                </a:lnTo>
                <a:lnTo>
                  <a:pt x="5048377" y="1866900"/>
                </a:lnTo>
                <a:lnTo>
                  <a:pt x="5054727" y="1816100"/>
                </a:lnTo>
                <a:lnTo>
                  <a:pt x="5059426" y="1752600"/>
                </a:lnTo>
                <a:lnTo>
                  <a:pt x="5057902" y="1701800"/>
                </a:lnTo>
                <a:lnTo>
                  <a:pt x="5051552" y="1663700"/>
                </a:lnTo>
                <a:lnTo>
                  <a:pt x="5037201" y="1612900"/>
                </a:lnTo>
                <a:lnTo>
                  <a:pt x="5016627" y="1574800"/>
                </a:lnTo>
                <a:lnTo>
                  <a:pt x="4989576" y="1536700"/>
                </a:lnTo>
                <a:lnTo>
                  <a:pt x="4957826" y="1498600"/>
                </a:lnTo>
                <a:lnTo>
                  <a:pt x="4921377" y="1460500"/>
                </a:lnTo>
                <a:lnTo>
                  <a:pt x="4883277" y="1435100"/>
                </a:lnTo>
                <a:lnTo>
                  <a:pt x="4843526" y="1409700"/>
                </a:lnTo>
                <a:lnTo>
                  <a:pt x="4802251" y="1371600"/>
                </a:lnTo>
                <a:lnTo>
                  <a:pt x="4764151" y="1346200"/>
                </a:lnTo>
                <a:lnTo>
                  <a:pt x="4727702" y="1308100"/>
                </a:lnTo>
                <a:lnTo>
                  <a:pt x="4695952" y="1282700"/>
                </a:lnTo>
                <a:lnTo>
                  <a:pt x="4667377" y="1244600"/>
                </a:lnTo>
                <a:lnTo>
                  <a:pt x="4645152" y="1206500"/>
                </a:lnTo>
                <a:lnTo>
                  <a:pt x="4626102" y="1155700"/>
                </a:lnTo>
                <a:lnTo>
                  <a:pt x="4610227" y="1117600"/>
                </a:lnTo>
                <a:lnTo>
                  <a:pt x="4595876" y="1066800"/>
                </a:lnTo>
                <a:lnTo>
                  <a:pt x="4570476" y="965200"/>
                </a:lnTo>
                <a:lnTo>
                  <a:pt x="4556252" y="927100"/>
                </a:lnTo>
                <a:lnTo>
                  <a:pt x="4540377" y="876300"/>
                </a:lnTo>
                <a:lnTo>
                  <a:pt x="4521327" y="838200"/>
                </a:lnTo>
                <a:lnTo>
                  <a:pt x="4497451" y="800100"/>
                </a:lnTo>
                <a:lnTo>
                  <a:pt x="4468876" y="762000"/>
                </a:lnTo>
                <a:lnTo>
                  <a:pt x="4433951" y="736600"/>
                </a:lnTo>
                <a:lnTo>
                  <a:pt x="4395851" y="711200"/>
                </a:lnTo>
                <a:lnTo>
                  <a:pt x="4353052" y="685800"/>
                </a:lnTo>
                <a:lnTo>
                  <a:pt x="4260977" y="660400"/>
                </a:lnTo>
                <a:lnTo>
                  <a:pt x="4116451" y="622300"/>
                </a:lnTo>
                <a:lnTo>
                  <a:pt x="4070477" y="609600"/>
                </a:lnTo>
                <a:lnTo>
                  <a:pt x="4027551" y="584200"/>
                </a:lnTo>
                <a:lnTo>
                  <a:pt x="3987927" y="558800"/>
                </a:lnTo>
                <a:lnTo>
                  <a:pt x="3953002" y="533400"/>
                </a:lnTo>
                <a:lnTo>
                  <a:pt x="3916426" y="508000"/>
                </a:lnTo>
                <a:lnTo>
                  <a:pt x="3884676" y="469900"/>
                </a:lnTo>
                <a:lnTo>
                  <a:pt x="3824351" y="393700"/>
                </a:lnTo>
                <a:lnTo>
                  <a:pt x="3794252" y="342900"/>
                </a:lnTo>
                <a:lnTo>
                  <a:pt x="3764026" y="304800"/>
                </a:lnTo>
                <a:lnTo>
                  <a:pt x="3730752" y="279400"/>
                </a:lnTo>
                <a:lnTo>
                  <a:pt x="3697351" y="241300"/>
                </a:lnTo>
                <a:lnTo>
                  <a:pt x="3659251" y="215900"/>
                </a:lnTo>
                <a:lnTo>
                  <a:pt x="3639439" y="203200"/>
                </a:lnTo>
                <a:lnTo>
                  <a:pt x="1979676" y="203200"/>
                </a:lnTo>
                <a:lnTo>
                  <a:pt x="1871726" y="177800"/>
                </a:lnTo>
                <a:close/>
              </a:path>
              <a:path w="5236209" h="5219700">
                <a:moveTo>
                  <a:pt x="3639439" y="5016500"/>
                </a:moveTo>
                <a:lnTo>
                  <a:pt x="3202051" y="5016500"/>
                </a:lnTo>
                <a:lnTo>
                  <a:pt x="3256026" y="5029200"/>
                </a:lnTo>
                <a:lnTo>
                  <a:pt x="3310001" y="5029200"/>
                </a:lnTo>
                <a:lnTo>
                  <a:pt x="3363976" y="5041900"/>
                </a:lnTo>
                <a:lnTo>
                  <a:pt x="3572002" y="5041900"/>
                </a:lnTo>
                <a:lnTo>
                  <a:pt x="3619627" y="5029200"/>
                </a:lnTo>
                <a:lnTo>
                  <a:pt x="3639439" y="5016500"/>
                </a:lnTo>
                <a:close/>
              </a:path>
              <a:path w="5236209" h="5219700">
                <a:moveTo>
                  <a:pt x="2668651" y="0"/>
                </a:moveTo>
                <a:lnTo>
                  <a:pt x="2567051" y="0"/>
                </a:lnTo>
                <a:lnTo>
                  <a:pt x="2517775" y="12700"/>
                </a:lnTo>
                <a:lnTo>
                  <a:pt x="2470150" y="38100"/>
                </a:lnTo>
                <a:lnTo>
                  <a:pt x="2421001" y="50800"/>
                </a:lnTo>
                <a:lnTo>
                  <a:pt x="2374900" y="88900"/>
                </a:lnTo>
                <a:lnTo>
                  <a:pt x="2232025" y="165100"/>
                </a:lnTo>
                <a:lnTo>
                  <a:pt x="2085975" y="203200"/>
                </a:lnTo>
                <a:lnTo>
                  <a:pt x="3149727" y="203200"/>
                </a:lnTo>
                <a:lnTo>
                  <a:pt x="3049651" y="177800"/>
                </a:lnTo>
                <a:lnTo>
                  <a:pt x="3003677" y="165100"/>
                </a:lnTo>
                <a:lnTo>
                  <a:pt x="2860802" y="88900"/>
                </a:lnTo>
                <a:lnTo>
                  <a:pt x="2814701" y="50800"/>
                </a:lnTo>
                <a:lnTo>
                  <a:pt x="2765552" y="38100"/>
                </a:lnTo>
                <a:lnTo>
                  <a:pt x="2717927" y="12700"/>
                </a:lnTo>
                <a:lnTo>
                  <a:pt x="2668651" y="0"/>
                </a:lnTo>
                <a:close/>
              </a:path>
              <a:path w="5236209" h="5219700">
                <a:moveTo>
                  <a:pt x="3572002" y="177800"/>
                </a:moveTo>
                <a:lnTo>
                  <a:pt x="3363976" y="177800"/>
                </a:lnTo>
                <a:lnTo>
                  <a:pt x="3256026" y="203200"/>
                </a:lnTo>
                <a:lnTo>
                  <a:pt x="3639439" y="203200"/>
                </a:lnTo>
                <a:lnTo>
                  <a:pt x="3619627" y="190500"/>
                </a:lnTo>
                <a:lnTo>
                  <a:pt x="3572002" y="177800"/>
                </a:lnTo>
                <a:close/>
              </a:path>
            </a:pathLst>
          </a:custGeom>
          <a:solidFill>
            <a:srgbClr val="F3F3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283845" cy="6858000"/>
          </a:xfrm>
          <a:custGeom>
            <a:avLst/>
            <a:gdLst/>
            <a:ahLst/>
            <a:cxnLst/>
            <a:rect l="l" t="t" r="r" b="b"/>
            <a:pathLst>
              <a:path w="283845" h="6858000">
                <a:moveTo>
                  <a:pt x="0" y="6858000"/>
                </a:moveTo>
                <a:lnTo>
                  <a:pt x="283464" y="6858000"/>
                </a:lnTo>
                <a:lnTo>
                  <a:pt x="28346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2A1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08122" y="2435098"/>
            <a:ext cx="6349365" cy="1550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0" spc="785" dirty="0"/>
              <a:t>H</a:t>
            </a:r>
            <a:r>
              <a:rPr sz="10000" spc="790" dirty="0"/>
              <a:t>APP</a:t>
            </a:r>
            <a:r>
              <a:rPr sz="10000" spc="785" dirty="0"/>
              <a:t>INES</a:t>
            </a:r>
            <a:r>
              <a:rPr sz="10000" dirty="0"/>
              <a:t>S</a:t>
            </a:r>
            <a:endParaRPr sz="10000"/>
          </a:p>
        </p:txBody>
      </p:sp>
      <p:sp>
        <p:nvSpPr>
          <p:cNvPr id="6" name="object 6"/>
          <p:cNvSpPr txBox="1"/>
          <p:nvPr/>
        </p:nvSpPr>
        <p:spPr>
          <a:xfrm>
            <a:off x="2060194" y="6003797"/>
            <a:ext cx="797433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016125" algn="l"/>
                <a:tab pos="2626360" algn="l"/>
                <a:tab pos="4313555" algn="l"/>
                <a:tab pos="5201285" algn="l"/>
                <a:tab pos="6836409" algn="l"/>
              </a:tabLst>
            </a:pP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“</a:t>
            </a:r>
            <a:r>
              <a:rPr sz="2000" b="1" spc="-160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S</a:t>
            </a:r>
            <a:r>
              <a:rPr sz="2000" b="1" spc="-155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E</a:t>
            </a:r>
            <a:r>
              <a:rPr sz="2000" b="1" spc="-160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C</a:t>
            </a:r>
            <a:r>
              <a:rPr sz="2000" b="1" spc="-150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R</a:t>
            </a:r>
            <a:r>
              <a:rPr sz="2000" b="1" spc="-155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E</a:t>
            </a:r>
            <a:r>
              <a:rPr sz="2000" b="1" spc="-160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T</a:t>
            </a:r>
            <a:r>
              <a:rPr sz="2000" b="1" spc="-150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S</a:t>
            </a:r>
            <a:r>
              <a:rPr sz="2000" b="1" spc="-155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”	T</a:t>
            </a:r>
            <a:r>
              <a:rPr sz="2000" b="1" spc="-285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O	G</a:t>
            </a:r>
            <a:r>
              <a:rPr sz="2000" b="1" spc="-155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E</a:t>
            </a:r>
            <a:r>
              <a:rPr sz="2000" b="1" spc="-155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T</a:t>
            </a:r>
            <a:r>
              <a:rPr sz="2000" b="1" spc="-155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T</a:t>
            </a:r>
            <a:r>
              <a:rPr sz="2000" b="1" spc="-150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I</a:t>
            </a:r>
            <a:r>
              <a:rPr sz="2000" b="1" spc="-150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N</a:t>
            </a:r>
            <a:r>
              <a:rPr sz="2000" b="1" spc="-160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G	A</a:t>
            </a:r>
            <a:r>
              <a:rPr sz="2000" b="1" spc="-155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N</a:t>
            </a:r>
            <a:r>
              <a:rPr sz="2000" b="1" spc="-160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D	S</a:t>
            </a:r>
            <a:r>
              <a:rPr sz="2000" b="1" spc="-160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110" dirty="0">
                <a:solidFill>
                  <a:srgbClr val="2A1A00"/>
                </a:solidFill>
                <a:latin typeface="Gill Sans MT"/>
                <a:cs typeface="Gill Sans MT"/>
              </a:rPr>
              <a:t>TAY</a:t>
            </a:r>
            <a:r>
              <a:rPr sz="2000" b="1" spc="-150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I</a:t>
            </a:r>
            <a:r>
              <a:rPr sz="2000" b="1" spc="-155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N</a:t>
            </a:r>
            <a:r>
              <a:rPr sz="2000" b="1" spc="-155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G	H</a:t>
            </a:r>
            <a:r>
              <a:rPr sz="2000" b="1" spc="-180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A</a:t>
            </a:r>
            <a:r>
              <a:rPr sz="2000" b="1" spc="-180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P</a:t>
            </a:r>
            <a:r>
              <a:rPr sz="2000" b="1" spc="-180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P</a:t>
            </a:r>
            <a:r>
              <a:rPr sz="2000" b="1" spc="-175" dirty="0">
                <a:solidFill>
                  <a:srgbClr val="2A1A00"/>
                </a:solidFill>
                <a:latin typeface="Gill Sans MT"/>
                <a:cs typeface="Gill Sans MT"/>
              </a:rPr>
              <a:t> </a:t>
            </a:r>
            <a:r>
              <a:rPr sz="2000" b="1" spc="-5" dirty="0">
                <a:solidFill>
                  <a:srgbClr val="2A1A00"/>
                </a:solidFill>
                <a:latin typeface="Gill Sans MT"/>
                <a:cs typeface="Gill Sans MT"/>
              </a:rPr>
              <a:t>Y</a:t>
            </a:r>
            <a:endParaRPr sz="20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0452" y="333247"/>
            <a:ext cx="9252585" cy="802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WHAT </a:t>
            </a:r>
            <a:r>
              <a:rPr spc="150" dirty="0"/>
              <a:t>ABOUT </a:t>
            </a:r>
            <a:r>
              <a:rPr spc="95" dirty="0"/>
              <a:t>IN </a:t>
            </a:r>
            <a:r>
              <a:rPr spc="125" dirty="0"/>
              <a:t>THE</a:t>
            </a:r>
            <a:r>
              <a:rPr spc="290" dirty="0"/>
              <a:t> </a:t>
            </a:r>
            <a:r>
              <a:rPr spc="180" dirty="0"/>
              <a:t>WORKPLACE?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Unlock</a:t>
            </a:r>
            <a:r>
              <a:rPr spc="-215" dirty="0"/>
              <a:t> </a:t>
            </a:r>
            <a:r>
              <a:rPr spc="-45" dirty="0"/>
              <a:t>Your</a:t>
            </a:r>
            <a:r>
              <a:rPr spc="-180" dirty="0"/>
              <a:t> </a:t>
            </a:r>
            <a:r>
              <a:rPr spc="-15" dirty="0"/>
              <a:t>Wellbeing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"/>
              </a:spcBef>
            </a:pPr>
            <a:r>
              <a:rPr dirty="0"/>
              <a:t>15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68910" rIns="0" bIns="0" rtlCol="0">
            <a:spAutoFit/>
          </a:bodyPr>
          <a:lstStyle/>
          <a:p>
            <a:pPr marL="347980" algn="ctr">
              <a:lnSpc>
                <a:spcPct val="100000"/>
              </a:lnSpc>
              <a:spcBef>
                <a:spcPts val="1330"/>
              </a:spcBef>
            </a:pPr>
            <a:r>
              <a:rPr spc="-5" dirty="0"/>
              <a:t>Workplaces </a:t>
            </a:r>
            <a:r>
              <a:rPr spc="-10" dirty="0"/>
              <a:t>where </a:t>
            </a:r>
            <a:r>
              <a:rPr spc="-5" dirty="0"/>
              <a:t>people</a:t>
            </a:r>
            <a:r>
              <a:rPr spc="35" dirty="0"/>
              <a:t> </a:t>
            </a:r>
            <a:r>
              <a:rPr spc="-5" dirty="0"/>
              <a:t>FLOURISH</a:t>
            </a:r>
          </a:p>
          <a:p>
            <a:pPr marL="27940">
              <a:lnSpc>
                <a:spcPct val="100000"/>
              </a:lnSpc>
              <a:spcBef>
                <a:spcPts val="1085"/>
              </a:spcBef>
            </a:pPr>
            <a:r>
              <a:rPr sz="2800" dirty="0"/>
              <a:t>People </a:t>
            </a:r>
            <a:r>
              <a:rPr sz="2800" spc="-5" dirty="0"/>
              <a:t>who </a:t>
            </a:r>
            <a:r>
              <a:rPr sz="2800" dirty="0"/>
              <a:t>are </a:t>
            </a:r>
            <a:r>
              <a:rPr sz="2800" b="1" u="heavy" dirty="0">
                <a:uFill>
                  <a:solidFill>
                    <a:srgbClr val="404040"/>
                  </a:solidFill>
                </a:uFill>
                <a:latin typeface="Comic Sans MS"/>
                <a:cs typeface="Comic Sans MS"/>
              </a:rPr>
              <a:t>happy</a:t>
            </a:r>
            <a:r>
              <a:rPr sz="2800" b="1" dirty="0">
                <a:latin typeface="Comic Sans MS"/>
                <a:cs typeface="Comic Sans MS"/>
              </a:rPr>
              <a:t> </a:t>
            </a:r>
            <a:r>
              <a:rPr sz="2800" dirty="0"/>
              <a:t>at </a:t>
            </a:r>
            <a:r>
              <a:rPr sz="2800" spc="-5" dirty="0"/>
              <a:t>work</a:t>
            </a:r>
            <a:r>
              <a:rPr sz="2800" spc="-405" dirty="0"/>
              <a:t> </a:t>
            </a:r>
            <a:r>
              <a:rPr sz="2800" dirty="0"/>
              <a:t>are:</a:t>
            </a:r>
            <a:endParaRPr sz="2800">
              <a:latin typeface="Comic Sans MS"/>
              <a:cs typeface="Comic Sans MS"/>
            </a:endParaRPr>
          </a:p>
          <a:p>
            <a:pPr marL="697865" indent="-320675">
              <a:lnSpc>
                <a:spcPct val="100000"/>
              </a:lnSpc>
              <a:spcBef>
                <a:spcPts val="1000"/>
              </a:spcBef>
              <a:buClr>
                <a:srgbClr val="539E39"/>
              </a:buClr>
              <a:buSzPct val="96875"/>
              <a:buFont typeface="Wingdings"/>
              <a:buChar char=""/>
              <a:tabLst>
                <a:tab pos="698500" algn="l"/>
              </a:tabLst>
            </a:pPr>
            <a:r>
              <a:rPr spc="-5" dirty="0"/>
              <a:t>more</a:t>
            </a:r>
            <a:r>
              <a:rPr spc="5" dirty="0"/>
              <a:t> </a:t>
            </a:r>
            <a:r>
              <a:rPr spc="-5" dirty="0"/>
              <a:t>productive</a:t>
            </a:r>
          </a:p>
          <a:p>
            <a:pPr marL="697865" indent="-320675">
              <a:lnSpc>
                <a:spcPct val="100000"/>
              </a:lnSpc>
              <a:spcBef>
                <a:spcPts val="1015"/>
              </a:spcBef>
              <a:buClr>
                <a:srgbClr val="539E39"/>
              </a:buClr>
              <a:buSzPct val="96875"/>
              <a:buFont typeface="Wingdings"/>
              <a:buChar char=""/>
              <a:tabLst>
                <a:tab pos="698500" algn="l"/>
              </a:tabLst>
            </a:pPr>
            <a:r>
              <a:rPr spc="-5" dirty="0"/>
              <a:t>accurate</a:t>
            </a:r>
          </a:p>
          <a:p>
            <a:pPr marL="697865" indent="-320675">
              <a:lnSpc>
                <a:spcPct val="100000"/>
              </a:lnSpc>
              <a:spcBef>
                <a:spcPts val="1010"/>
              </a:spcBef>
              <a:buClr>
                <a:srgbClr val="539E39"/>
              </a:buClr>
              <a:buSzPct val="96875"/>
              <a:buFont typeface="Wingdings"/>
              <a:buChar char=""/>
              <a:tabLst>
                <a:tab pos="698500" algn="l"/>
              </a:tabLst>
            </a:pPr>
            <a:r>
              <a:rPr dirty="0"/>
              <a:t>creative</a:t>
            </a:r>
            <a:r>
              <a:rPr spc="10" dirty="0"/>
              <a:t> </a:t>
            </a:r>
            <a:r>
              <a:rPr dirty="0"/>
              <a:t>and</a:t>
            </a:r>
          </a:p>
          <a:p>
            <a:pPr marL="697865" indent="-320675">
              <a:lnSpc>
                <a:spcPct val="100000"/>
              </a:lnSpc>
              <a:spcBef>
                <a:spcPts val="1025"/>
              </a:spcBef>
              <a:buClr>
                <a:srgbClr val="539E39"/>
              </a:buClr>
              <a:buSzPct val="96875"/>
              <a:buFont typeface="Wingdings"/>
              <a:buChar char=""/>
              <a:tabLst>
                <a:tab pos="698500" algn="l"/>
              </a:tabLst>
            </a:pPr>
            <a:r>
              <a:rPr spc="-5" dirty="0"/>
              <a:t>make great</a:t>
            </a:r>
            <a:r>
              <a:rPr spc="15" dirty="0"/>
              <a:t> </a:t>
            </a:r>
            <a:r>
              <a:rPr spc="-5" dirty="0"/>
              <a:t>colleagues</a:t>
            </a:r>
          </a:p>
          <a:p>
            <a:pPr marL="27940">
              <a:lnSpc>
                <a:spcPts val="3190"/>
              </a:lnSpc>
              <a:spcBef>
                <a:spcPts val="1085"/>
              </a:spcBef>
            </a:pPr>
            <a:r>
              <a:rPr sz="2800" dirty="0"/>
              <a:t>Create a “magnet” </a:t>
            </a:r>
            <a:r>
              <a:rPr sz="2800" spc="-5" dirty="0"/>
              <a:t>for potential </a:t>
            </a:r>
            <a:r>
              <a:rPr sz="2800" dirty="0"/>
              <a:t>employees, and holding</a:t>
            </a:r>
            <a:r>
              <a:rPr sz="2800" spc="-10" dirty="0"/>
              <a:t> </a:t>
            </a:r>
            <a:r>
              <a:rPr sz="2800" dirty="0"/>
              <a:t>on</a:t>
            </a:r>
            <a:endParaRPr sz="2800"/>
          </a:p>
          <a:p>
            <a:pPr marL="12700">
              <a:lnSpc>
                <a:spcPts val="3190"/>
              </a:lnSpc>
            </a:pPr>
            <a:r>
              <a:rPr sz="2800" spc="-5" dirty="0"/>
              <a:t>to </a:t>
            </a:r>
            <a:r>
              <a:rPr sz="2800" dirty="0"/>
              <a:t>experienced &amp; </a:t>
            </a:r>
            <a:r>
              <a:rPr sz="2800" spc="-5" dirty="0"/>
              <a:t>knowledgeable</a:t>
            </a:r>
            <a:r>
              <a:rPr sz="2800" dirty="0"/>
              <a:t> employees</a:t>
            </a:r>
            <a:endParaRPr sz="2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0452" y="333247"/>
            <a:ext cx="6416675" cy="802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24450" algn="l"/>
              </a:tabLst>
            </a:pPr>
            <a:r>
              <a:rPr spc="190" dirty="0"/>
              <a:t>HAPP</a:t>
            </a:r>
            <a:r>
              <a:rPr dirty="0"/>
              <a:t>Y</a:t>
            </a:r>
            <a:r>
              <a:rPr spc="400" dirty="0"/>
              <a:t> </a:t>
            </a:r>
            <a:r>
              <a:rPr spc="190" dirty="0"/>
              <a:t>E</a:t>
            </a:r>
            <a:r>
              <a:rPr spc="185" dirty="0"/>
              <a:t>M</a:t>
            </a:r>
            <a:r>
              <a:rPr spc="190" dirty="0"/>
              <a:t>P</a:t>
            </a:r>
            <a:r>
              <a:rPr spc="114" dirty="0"/>
              <a:t>L</a:t>
            </a:r>
            <a:r>
              <a:rPr spc="190" dirty="0"/>
              <a:t>OY</a:t>
            </a:r>
            <a:r>
              <a:rPr spc="195" dirty="0"/>
              <a:t>EE</a:t>
            </a:r>
            <a:r>
              <a:rPr dirty="0"/>
              <a:t>S	</a:t>
            </a:r>
            <a:r>
              <a:rPr u="heavy" spc="190" dirty="0">
                <a:uFill>
                  <a:solidFill>
                    <a:srgbClr val="2A1A00"/>
                  </a:solidFill>
                </a:uFill>
              </a:rPr>
              <a:t>S</a:t>
            </a:r>
            <a:r>
              <a:rPr u="heavy" dirty="0">
                <a:uFill>
                  <a:solidFill>
                    <a:srgbClr val="2A1A00"/>
                  </a:solidFill>
                </a:uFill>
              </a:rPr>
              <a:t>T</a:t>
            </a:r>
            <a:r>
              <a:rPr u="heavy" spc="-114" dirty="0">
                <a:uFill>
                  <a:solidFill>
                    <a:srgbClr val="2A1A00"/>
                  </a:solidFill>
                </a:uFill>
              </a:rPr>
              <a:t>A</a:t>
            </a:r>
            <a:r>
              <a:rPr u="heavy" dirty="0">
                <a:uFill>
                  <a:solidFill>
                    <a:srgbClr val="2A1A00"/>
                  </a:solidFill>
                </a:uFill>
              </a:rPr>
              <a:t>Y</a:t>
            </a:r>
          </a:p>
        </p:txBody>
      </p:sp>
      <p:sp>
        <p:nvSpPr>
          <p:cNvPr id="3" name="object 3"/>
          <p:cNvSpPr/>
          <p:nvPr/>
        </p:nvSpPr>
        <p:spPr>
          <a:xfrm>
            <a:off x="1839467" y="1112519"/>
            <a:ext cx="8957310" cy="5745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Unlock</a:t>
            </a:r>
            <a:r>
              <a:rPr spc="-215" dirty="0"/>
              <a:t> </a:t>
            </a:r>
            <a:r>
              <a:rPr spc="-45" dirty="0"/>
              <a:t>Your</a:t>
            </a:r>
            <a:r>
              <a:rPr spc="-180" dirty="0"/>
              <a:t> </a:t>
            </a:r>
            <a:r>
              <a:rPr spc="-15" dirty="0"/>
              <a:t>Wellbeing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"/>
              </a:spcBef>
            </a:pPr>
            <a:r>
              <a:rPr dirty="0"/>
              <a:t>16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886460" cy="6858000"/>
          </a:xfrm>
          <a:custGeom>
            <a:avLst/>
            <a:gdLst/>
            <a:ahLst/>
            <a:cxnLst/>
            <a:rect l="l" t="t" r="r" b="b"/>
            <a:pathLst>
              <a:path w="886460" h="6858000">
                <a:moveTo>
                  <a:pt x="709917" y="0"/>
                </a:moveTo>
                <a:lnTo>
                  <a:pt x="0" y="0"/>
                </a:lnTo>
                <a:lnTo>
                  <a:pt x="0" y="6857999"/>
                </a:lnTo>
                <a:lnTo>
                  <a:pt x="709917" y="6857999"/>
                </a:lnTo>
                <a:lnTo>
                  <a:pt x="711504" y="6789736"/>
                </a:lnTo>
                <a:lnTo>
                  <a:pt x="719442" y="6729412"/>
                </a:lnTo>
                <a:lnTo>
                  <a:pt x="730567" y="6677025"/>
                </a:lnTo>
                <a:lnTo>
                  <a:pt x="744855" y="6630987"/>
                </a:lnTo>
                <a:lnTo>
                  <a:pt x="760742" y="6589712"/>
                </a:lnTo>
                <a:lnTo>
                  <a:pt x="779792" y="6553200"/>
                </a:lnTo>
                <a:lnTo>
                  <a:pt x="817918" y="6477000"/>
                </a:lnTo>
                <a:lnTo>
                  <a:pt x="833793" y="6440487"/>
                </a:lnTo>
                <a:lnTo>
                  <a:pt x="849680" y="6399212"/>
                </a:lnTo>
                <a:lnTo>
                  <a:pt x="865555" y="6353175"/>
                </a:lnTo>
                <a:lnTo>
                  <a:pt x="876681" y="6300787"/>
                </a:lnTo>
                <a:lnTo>
                  <a:pt x="883031" y="6240462"/>
                </a:lnTo>
                <a:lnTo>
                  <a:pt x="886206" y="6172200"/>
                </a:lnTo>
                <a:lnTo>
                  <a:pt x="883031" y="6103937"/>
                </a:lnTo>
                <a:lnTo>
                  <a:pt x="876681" y="6043612"/>
                </a:lnTo>
                <a:lnTo>
                  <a:pt x="865555" y="5991225"/>
                </a:lnTo>
                <a:lnTo>
                  <a:pt x="849680" y="5945187"/>
                </a:lnTo>
                <a:lnTo>
                  <a:pt x="833793" y="5903912"/>
                </a:lnTo>
                <a:lnTo>
                  <a:pt x="817918" y="5867400"/>
                </a:lnTo>
                <a:lnTo>
                  <a:pt x="779792" y="5791200"/>
                </a:lnTo>
                <a:lnTo>
                  <a:pt x="760742" y="5754687"/>
                </a:lnTo>
                <a:lnTo>
                  <a:pt x="744855" y="5713412"/>
                </a:lnTo>
                <a:lnTo>
                  <a:pt x="730567" y="5667375"/>
                </a:lnTo>
                <a:lnTo>
                  <a:pt x="719442" y="5614987"/>
                </a:lnTo>
                <a:lnTo>
                  <a:pt x="711504" y="5554599"/>
                </a:lnTo>
                <a:lnTo>
                  <a:pt x="709917" y="5486400"/>
                </a:lnTo>
                <a:lnTo>
                  <a:pt x="711504" y="5418074"/>
                </a:lnTo>
                <a:lnTo>
                  <a:pt x="719442" y="5357749"/>
                </a:lnTo>
                <a:lnTo>
                  <a:pt x="730567" y="5305425"/>
                </a:lnTo>
                <a:lnTo>
                  <a:pt x="744855" y="5259324"/>
                </a:lnTo>
                <a:lnTo>
                  <a:pt x="760742" y="5218049"/>
                </a:lnTo>
                <a:lnTo>
                  <a:pt x="779792" y="5181600"/>
                </a:lnTo>
                <a:lnTo>
                  <a:pt x="817918" y="5105400"/>
                </a:lnTo>
                <a:lnTo>
                  <a:pt x="833793" y="5068824"/>
                </a:lnTo>
                <a:lnTo>
                  <a:pt x="849680" y="5027549"/>
                </a:lnTo>
                <a:lnTo>
                  <a:pt x="865555" y="4981575"/>
                </a:lnTo>
                <a:lnTo>
                  <a:pt x="876681" y="4929124"/>
                </a:lnTo>
                <a:lnTo>
                  <a:pt x="883031" y="4868799"/>
                </a:lnTo>
                <a:lnTo>
                  <a:pt x="886206" y="4800600"/>
                </a:lnTo>
                <a:lnTo>
                  <a:pt x="883031" y="4732274"/>
                </a:lnTo>
                <a:lnTo>
                  <a:pt x="876681" y="4671949"/>
                </a:lnTo>
                <a:lnTo>
                  <a:pt x="865555" y="4619625"/>
                </a:lnTo>
                <a:lnTo>
                  <a:pt x="849680" y="4573524"/>
                </a:lnTo>
                <a:lnTo>
                  <a:pt x="833793" y="4532249"/>
                </a:lnTo>
                <a:lnTo>
                  <a:pt x="817918" y="4495800"/>
                </a:lnTo>
                <a:lnTo>
                  <a:pt x="779792" y="4419600"/>
                </a:lnTo>
                <a:lnTo>
                  <a:pt x="760742" y="4383024"/>
                </a:lnTo>
                <a:lnTo>
                  <a:pt x="744855" y="4341749"/>
                </a:lnTo>
                <a:lnTo>
                  <a:pt x="730567" y="4295775"/>
                </a:lnTo>
                <a:lnTo>
                  <a:pt x="719442" y="4243324"/>
                </a:lnTo>
                <a:lnTo>
                  <a:pt x="711504" y="4182999"/>
                </a:lnTo>
                <a:lnTo>
                  <a:pt x="709917" y="4114800"/>
                </a:lnTo>
                <a:lnTo>
                  <a:pt x="711504" y="4046474"/>
                </a:lnTo>
                <a:lnTo>
                  <a:pt x="719442" y="3986149"/>
                </a:lnTo>
                <a:lnTo>
                  <a:pt x="730567" y="3933825"/>
                </a:lnTo>
                <a:lnTo>
                  <a:pt x="744855" y="3887724"/>
                </a:lnTo>
                <a:lnTo>
                  <a:pt x="760742" y="3846449"/>
                </a:lnTo>
                <a:lnTo>
                  <a:pt x="779792" y="3810000"/>
                </a:lnTo>
                <a:lnTo>
                  <a:pt x="817918" y="3733800"/>
                </a:lnTo>
                <a:lnTo>
                  <a:pt x="833793" y="3697224"/>
                </a:lnTo>
                <a:lnTo>
                  <a:pt x="849680" y="3655949"/>
                </a:lnTo>
                <a:lnTo>
                  <a:pt x="865555" y="3609975"/>
                </a:lnTo>
                <a:lnTo>
                  <a:pt x="876681" y="3557524"/>
                </a:lnTo>
                <a:lnTo>
                  <a:pt x="883031" y="3497199"/>
                </a:lnTo>
                <a:lnTo>
                  <a:pt x="886206" y="3427349"/>
                </a:lnTo>
                <a:lnTo>
                  <a:pt x="883031" y="3360674"/>
                </a:lnTo>
                <a:lnTo>
                  <a:pt x="876681" y="3300349"/>
                </a:lnTo>
                <a:lnTo>
                  <a:pt x="865555" y="3248025"/>
                </a:lnTo>
                <a:lnTo>
                  <a:pt x="849680" y="3201924"/>
                </a:lnTo>
                <a:lnTo>
                  <a:pt x="833793" y="3160649"/>
                </a:lnTo>
                <a:lnTo>
                  <a:pt x="817918" y="3124200"/>
                </a:lnTo>
                <a:lnTo>
                  <a:pt x="779792" y="3048000"/>
                </a:lnTo>
                <a:lnTo>
                  <a:pt x="760742" y="3011424"/>
                </a:lnTo>
                <a:lnTo>
                  <a:pt x="744855" y="2970149"/>
                </a:lnTo>
                <a:lnTo>
                  <a:pt x="730567" y="2924175"/>
                </a:lnTo>
                <a:lnTo>
                  <a:pt x="719442" y="2871724"/>
                </a:lnTo>
                <a:lnTo>
                  <a:pt x="711504" y="2811399"/>
                </a:lnTo>
                <a:lnTo>
                  <a:pt x="709917" y="2743200"/>
                </a:lnTo>
                <a:lnTo>
                  <a:pt x="711504" y="2674874"/>
                </a:lnTo>
                <a:lnTo>
                  <a:pt x="719442" y="2614549"/>
                </a:lnTo>
                <a:lnTo>
                  <a:pt x="730567" y="2562225"/>
                </a:lnTo>
                <a:lnTo>
                  <a:pt x="744855" y="2516124"/>
                </a:lnTo>
                <a:lnTo>
                  <a:pt x="760742" y="2474849"/>
                </a:lnTo>
                <a:lnTo>
                  <a:pt x="779792" y="2438400"/>
                </a:lnTo>
                <a:lnTo>
                  <a:pt x="817918" y="2362200"/>
                </a:lnTo>
                <a:lnTo>
                  <a:pt x="833793" y="2325624"/>
                </a:lnTo>
                <a:lnTo>
                  <a:pt x="849680" y="2284349"/>
                </a:lnTo>
                <a:lnTo>
                  <a:pt x="865555" y="2238375"/>
                </a:lnTo>
                <a:lnTo>
                  <a:pt x="876681" y="2185924"/>
                </a:lnTo>
                <a:lnTo>
                  <a:pt x="883031" y="2125599"/>
                </a:lnTo>
                <a:lnTo>
                  <a:pt x="886206" y="2057400"/>
                </a:lnTo>
                <a:lnTo>
                  <a:pt x="883031" y="1989074"/>
                </a:lnTo>
                <a:lnTo>
                  <a:pt x="876681" y="1928749"/>
                </a:lnTo>
                <a:lnTo>
                  <a:pt x="865555" y="1876425"/>
                </a:lnTo>
                <a:lnTo>
                  <a:pt x="849680" y="1830324"/>
                </a:lnTo>
                <a:lnTo>
                  <a:pt x="833793" y="1789049"/>
                </a:lnTo>
                <a:lnTo>
                  <a:pt x="817918" y="1752600"/>
                </a:lnTo>
                <a:lnTo>
                  <a:pt x="779792" y="1676400"/>
                </a:lnTo>
                <a:lnTo>
                  <a:pt x="760742" y="1639824"/>
                </a:lnTo>
                <a:lnTo>
                  <a:pt x="744855" y="1598549"/>
                </a:lnTo>
                <a:lnTo>
                  <a:pt x="730567" y="1552575"/>
                </a:lnTo>
                <a:lnTo>
                  <a:pt x="719442" y="1500124"/>
                </a:lnTo>
                <a:lnTo>
                  <a:pt x="711504" y="1439799"/>
                </a:lnTo>
                <a:lnTo>
                  <a:pt x="709917" y="1371600"/>
                </a:lnTo>
                <a:lnTo>
                  <a:pt x="711504" y="1303274"/>
                </a:lnTo>
                <a:lnTo>
                  <a:pt x="719442" y="1242949"/>
                </a:lnTo>
                <a:lnTo>
                  <a:pt x="730567" y="1190625"/>
                </a:lnTo>
                <a:lnTo>
                  <a:pt x="744855" y="1144524"/>
                </a:lnTo>
                <a:lnTo>
                  <a:pt x="760742" y="1103249"/>
                </a:lnTo>
                <a:lnTo>
                  <a:pt x="779792" y="1066800"/>
                </a:lnTo>
                <a:lnTo>
                  <a:pt x="817918" y="990600"/>
                </a:lnTo>
                <a:lnTo>
                  <a:pt x="833793" y="954024"/>
                </a:lnTo>
                <a:lnTo>
                  <a:pt x="849680" y="912749"/>
                </a:lnTo>
                <a:lnTo>
                  <a:pt x="865555" y="866775"/>
                </a:lnTo>
                <a:lnTo>
                  <a:pt x="876681" y="814324"/>
                </a:lnTo>
                <a:lnTo>
                  <a:pt x="883031" y="753999"/>
                </a:lnTo>
                <a:lnTo>
                  <a:pt x="886206" y="685800"/>
                </a:lnTo>
                <a:lnTo>
                  <a:pt x="883031" y="617474"/>
                </a:lnTo>
                <a:lnTo>
                  <a:pt x="876681" y="557149"/>
                </a:lnTo>
                <a:lnTo>
                  <a:pt x="865555" y="504825"/>
                </a:lnTo>
                <a:lnTo>
                  <a:pt x="849680" y="458724"/>
                </a:lnTo>
                <a:lnTo>
                  <a:pt x="833793" y="417449"/>
                </a:lnTo>
                <a:lnTo>
                  <a:pt x="817918" y="381000"/>
                </a:lnTo>
                <a:lnTo>
                  <a:pt x="779792" y="304800"/>
                </a:lnTo>
                <a:lnTo>
                  <a:pt x="760742" y="268224"/>
                </a:lnTo>
                <a:lnTo>
                  <a:pt x="744855" y="226949"/>
                </a:lnTo>
                <a:lnTo>
                  <a:pt x="730567" y="180975"/>
                </a:lnTo>
                <a:lnTo>
                  <a:pt x="719442" y="128524"/>
                </a:lnTo>
                <a:lnTo>
                  <a:pt x="711504" y="68199"/>
                </a:lnTo>
                <a:lnTo>
                  <a:pt x="709917" y="0"/>
                </a:lnTo>
                <a:close/>
              </a:path>
            </a:pathLst>
          </a:custGeom>
          <a:solidFill>
            <a:srgbClr val="2A1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1908790" cy="6858000"/>
          </a:xfrm>
          <a:custGeom>
            <a:avLst/>
            <a:gdLst/>
            <a:ahLst/>
            <a:cxnLst/>
            <a:rect l="l" t="t" r="r" b="b"/>
            <a:pathLst>
              <a:path w="11908790" h="6858000">
                <a:moveTo>
                  <a:pt x="0" y="6858000"/>
                </a:moveTo>
                <a:lnTo>
                  <a:pt x="11908536" y="6858000"/>
                </a:lnTo>
                <a:lnTo>
                  <a:pt x="1190853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706873" y="334009"/>
            <a:ext cx="3237865" cy="802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0" dirty="0"/>
              <a:t>THANK</a:t>
            </a:r>
            <a:r>
              <a:rPr spc="325" dirty="0"/>
              <a:t> </a:t>
            </a:r>
            <a:r>
              <a:rPr spc="140" dirty="0"/>
              <a:t>YOU!</a:t>
            </a: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886460" cy="6858000"/>
          </a:xfrm>
          <a:custGeom>
            <a:avLst/>
            <a:gdLst/>
            <a:ahLst/>
            <a:cxnLst/>
            <a:rect l="l" t="t" r="r" b="b"/>
            <a:pathLst>
              <a:path w="886460" h="6858000">
                <a:moveTo>
                  <a:pt x="709917" y="0"/>
                </a:moveTo>
                <a:lnTo>
                  <a:pt x="0" y="0"/>
                </a:lnTo>
                <a:lnTo>
                  <a:pt x="0" y="6857999"/>
                </a:lnTo>
                <a:lnTo>
                  <a:pt x="709917" y="6857999"/>
                </a:lnTo>
                <a:lnTo>
                  <a:pt x="711504" y="6789736"/>
                </a:lnTo>
                <a:lnTo>
                  <a:pt x="719442" y="6729412"/>
                </a:lnTo>
                <a:lnTo>
                  <a:pt x="730567" y="6677025"/>
                </a:lnTo>
                <a:lnTo>
                  <a:pt x="744855" y="6630987"/>
                </a:lnTo>
                <a:lnTo>
                  <a:pt x="760742" y="6589712"/>
                </a:lnTo>
                <a:lnTo>
                  <a:pt x="779792" y="6553200"/>
                </a:lnTo>
                <a:lnTo>
                  <a:pt x="817918" y="6477000"/>
                </a:lnTo>
                <a:lnTo>
                  <a:pt x="833793" y="6440487"/>
                </a:lnTo>
                <a:lnTo>
                  <a:pt x="849680" y="6399212"/>
                </a:lnTo>
                <a:lnTo>
                  <a:pt x="865555" y="6353175"/>
                </a:lnTo>
                <a:lnTo>
                  <a:pt x="876681" y="6300787"/>
                </a:lnTo>
                <a:lnTo>
                  <a:pt x="883031" y="6240462"/>
                </a:lnTo>
                <a:lnTo>
                  <a:pt x="886206" y="6172200"/>
                </a:lnTo>
                <a:lnTo>
                  <a:pt x="883031" y="6103937"/>
                </a:lnTo>
                <a:lnTo>
                  <a:pt x="876681" y="6043612"/>
                </a:lnTo>
                <a:lnTo>
                  <a:pt x="865555" y="5991225"/>
                </a:lnTo>
                <a:lnTo>
                  <a:pt x="849680" y="5945187"/>
                </a:lnTo>
                <a:lnTo>
                  <a:pt x="833793" y="5903912"/>
                </a:lnTo>
                <a:lnTo>
                  <a:pt x="817918" y="5867400"/>
                </a:lnTo>
                <a:lnTo>
                  <a:pt x="779792" y="5791200"/>
                </a:lnTo>
                <a:lnTo>
                  <a:pt x="760742" y="5754687"/>
                </a:lnTo>
                <a:lnTo>
                  <a:pt x="744855" y="5713412"/>
                </a:lnTo>
                <a:lnTo>
                  <a:pt x="730567" y="5667375"/>
                </a:lnTo>
                <a:lnTo>
                  <a:pt x="719442" y="5614987"/>
                </a:lnTo>
                <a:lnTo>
                  <a:pt x="711504" y="5554599"/>
                </a:lnTo>
                <a:lnTo>
                  <a:pt x="709917" y="5486400"/>
                </a:lnTo>
                <a:lnTo>
                  <a:pt x="711504" y="5418074"/>
                </a:lnTo>
                <a:lnTo>
                  <a:pt x="719442" y="5357749"/>
                </a:lnTo>
                <a:lnTo>
                  <a:pt x="730567" y="5305425"/>
                </a:lnTo>
                <a:lnTo>
                  <a:pt x="744855" y="5259324"/>
                </a:lnTo>
                <a:lnTo>
                  <a:pt x="760742" y="5218049"/>
                </a:lnTo>
                <a:lnTo>
                  <a:pt x="779792" y="5181600"/>
                </a:lnTo>
                <a:lnTo>
                  <a:pt x="817918" y="5105400"/>
                </a:lnTo>
                <a:lnTo>
                  <a:pt x="833793" y="5068824"/>
                </a:lnTo>
                <a:lnTo>
                  <a:pt x="849680" y="5027549"/>
                </a:lnTo>
                <a:lnTo>
                  <a:pt x="865555" y="4981575"/>
                </a:lnTo>
                <a:lnTo>
                  <a:pt x="876681" y="4929124"/>
                </a:lnTo>
                <a:lnTo>
                  <a:pt x="883031" y="4868799"/>
                </a:lnTo>
                <a:lnTo>
                  <a:pt x="886206" y="4800600"/>
                </a:lnTo>
                <a:lnTo>
                  <a:pt x="883031" y="4732274"/>
                </a:lnTo>
                <a:lnTo>
                  <a:pt x="876681" y="4671949"/>
                </a:lnTo>
                <a:lnTo>
                  <a:pt x="865555" y="4619625"/>
                </a:lnTo>
                <a:lnTo>
                  <a:pt x="849680" y="4573524"/>
                </a:lnTo>
                <a:lnTo>
                  <a:pt x="833793" y="4532249"/>
                </a:lnTo>
                <a:lnTo>
                  <a:pt x="817918" y="4495800"/>
                </a:lnTo>
                <a:lnTo>
                  <a:pt x="779792" y="4419600"/>
                </a:lnTo>
                <a:lnTo>
                  <a:pt x="760742" y="4383024"/>
                </a:lnTo>
                <a:lnTo>
                  <a:pt x="744855" y="4341749"/>
                </a:lnTo>
                <a:lnTo>
                  <a:pt x="730567" y="4295775"/>
                </a:lnTo>
                <a:lnTo>
                  <a:pt x="719442" y="4243324"/>
                </a:lnTo>
                <a:lnTo>
                  <a:pt x="711504" y="4182999"/>
                </a:lnTo>
                <a:lnTo>
                  <a:pt x="709917" y="4114800"/>
                </a:lnTo>
                <a:lnTo>
                  <a:pt x="711504" y="4046474"/>
                </a:lnTo>
                <a:lnTo>
                  <a:pt x="719442" y="3986149"/>
                </a:lnTo>
                <a:lnTo>
                  <a:pt x="730567" y="3933825"/>
                </a:lnTo>
                <a:lnTo>
                  <a:pt x="744855" y="3887724"/>
                </a:lnTo>
                <a:lnTo>
                  <a:pt x="760742" y="3846449"/>
                </a:lnTo>
                <a:lnTo>
                  <a:pt x="779792" y="3810000"/>
                </a:lnTo>
                <a:lnTo>
                  <a:pt x="817918" y="3733800"/>
                </a:lnTo>
                <a:lnTo>
                  <a:pt x="833793" y="3697224"/>
                </a:lnTo>
                <a:lnTo>
                  <a:pt x="849680" y="3655949"/>
                </a:lnTo>
                <a:lnTo>
                  <a:pt x="865555" y="3609975"/>
                </a:lnTo>
                <a:lnTo>
                  <a:pt x="876681" y="3557524"/>
                </a:lnTo>
                <a:lnTo>
                  <a:pt x="883031" y="3497199"/>
                </a:lnTo>
                <a:lnTo>
                  <a:pt x="886206" y="3427349"/>
                </a:lnTo>
                <a:lnTo>
                  <a:pt x="883031" y="3360674"/>
                </a:lnTo>
                <a:lnTo>
                  <a:pt x="876681" y="3300349"/>
                </a:lnTo>
                <a:lnTo>
                  <a:pt x="865555" y="3248025"/>
                </a:lnTo>
                <a:lnTo>
                  <a:pt x="849680" y="3201924"/>
                </a:lnTo>
                <a:lnTo>
                  <a:pt x="833793" y="3160649"/>
                </a:lnTo>
                <a:lnTo>
                  <a:pt x="817918" y="3124200"/>
                </a:lnTo>
                <a:lnTo>
                  <a:pt x="779792" y="3048000"/>
                </a:lnTo>
                <a:lnTo>
                  <a:pt x="760742" y="3011424"/>
                </a:lnTo>
                <a:lnTo>
                  <a:pt x="744855" y="2970149"/>
                </a:lnTo>
                <a:lnTo>
                  <a:pt x="730567" y="2924175"/>
                </a:lnTo>
                <a:lnTo>
                  <a:pt x="719442" y="2871724"/>
                </a:lnTo>
                <a:lnTo>
                  <a:pt x="711504" y="2811399"/>
                </a:lnTo>
                <a:lnTo>
                  <a:pt x="709917" y="2743200"/>
                </a:lnTo>
                <a:lnTo>
                  <a:pt x="711504" y="2674874"/>
                </a:lnTo>
                <a:lnTo>
                  <a:pt x="719442" y="2614549"/>
                </a:lnTo>
                <a:lnTo>
                  <a:pt x="730567" y="2562225"/>
                </a:lnTo>
                <a:lnTo>
                  <a:pt x="744855" y="2516124"/>
                </a:lnTo>
                <a:lnTo>
                  <a:pt x="760742" y="2474849"/>
                </a:lnTo>
                <a:lnTo>
                  <a:pt x="779792" y="2438400"/>
                </a:lnTo>
                <a:lnTo>
                  <a:pt x="817918" y="2362200"/>
                </a:lnTo>
                <a:lnTo>
                  <a:pt x="833793" y="2325624"/>
                </a:lnTo>
                <a:lnTo>
                  <a:pt x="849680" y="2284349"/>
                </a:lnTo>
                <a:lnTo>
                  <a:pt x="865555" y="2238375"/>
                </a:lnTo>
                <a:lnTo>
                  <a:pt x="876681" y="2185924"/>
                </a:lnTo>
                <a:lnTo>
                  <a:pt x="883031" y="2125599"/>
                </a:lnTo>
                <a:lnTo>
                  <a:pt x="886206" y="2057400"/>
                </a:lnTo>
                <a:lnTo>
                  <a:pt x="883031" y="1989074"/>
                </a:lnTo>
                <a:lnTo>
                  <a:pt x="876681" y="1928749"/>
                </a:lnTo>
                <a:lnTo>
                  <a:pt x="865555" y="1876425"/>
                </a:lnTo>
                <a:lnTo>
                  <a:pt x="849680" y="1830324"/>
                </a:lnTo>
                <a:lnTo>
                  <a:pt x="833793" y="1789049"/>
                </a:lnTo>
                <a:lnTo>
                  <a:pt x="817918" y="1752600"/>
                </a:lnTo>
                <a:lnTo>
                  <a:pt x="779792" y="1676400"/>
                </a:lnTo>
                <a:lnTo>
                  <a:pt x="760742" y="1639824"/>
                </a:lnTo>
                <a:lnTo>
                  <a:pt x="744855" y="1598549"/>
                </a:lnTo>
                <a:lnTo>
                  <a:pt x="730567" y="1552575"/>
                </a:lnTo>
                <a:lnTo>
                  <a:pt x="719442" y="1500124"/>
                </a:lnTo>
                <a:lnTo>
                  <a:pt x="711504" y="1439799"/>
                </a:lnTo>
                <a:lnTo>
                  <a:pt x="709917" y="1371600"/>
                </a:lnTo>
                <a:lnTo>
                  <a:pt x="711504" y="1303274"/>
                </a:lnTo>
                <a:lnTo>
                  <a:pt x="719442" y="1242949"/>
                </a:lnTo>
                <a:lnTo>
                  <a:pt x="730567" y="1190625"/>
                </a:lnTo>
                <a:lnTo>
                  <a:pt x="744855" y="1144524"/>
                </a:lnTo>
                <a:lnTo>
                  <a:pt x="760742" y="1103249"/>
                </a:lnTo>
                <a:lnTo>
                  <a:pt x="779792" y="1066800"/>
                </a:lnTo>
                <a:lnTo>
                  <a:pt x="817918" y="990600"/>
                </a:lnTo>
                <a:lnTo>
                  <a:pt x="833793" y="954024"/>
                </a:lnTo>
                <a:lnTo>
                  <a:pt x="849680" y="912749"/>
                </a:lnTo>
                <a:lnTo>
                  <a:pt x="865555" y="866775"/>
                </a:lnTo>
                <a:lnTo>
                  <a:pt x="876681" y="814324"/>
                </a:lnTo>
                <a:lnTo>
                  <a:pt x="883031" y="753999"/>
                </a:lnTo>
                <a:lnTo>
                  <a:pt x="886206" y="685800"/>
                </a:lnTo>
                <a:lnTo>
                  <a:pt x="883031" y="617474"/>
                </a:lnTo>
                <a:lnTo>
                  <a:pt x="876681" y="557149"/>
                </a:lnTo>
                <a:lnTo>
                  <a:pt x="865555" y="504825"/>
                </a:lnTo>
                <a:lnTo>
                  <a:pt x="849680" y="458724"/>
                </a:lnTo>
                <a:lnTo>
                  <a:pt x="833793" y="417449"/>
                </a:lnTo>
                <a:lnTo>
                  <a:pt x="817918" y="381000"/>
                </a:lnTo>
                <a:lnTo>
                  <a:pt x="779792" y="304800"/>
                </a:lnTo>
                <a:lnTo>
                  <a:pt x="760742" y="268224"/>
                </a:lnTo>
                <a:lnTo>
                  <a:pt x="744855" y="226949"/>
                </a:lnTo>
                <a:lnTo>
                  <a:pt x="730567" y="180975"/>
                </a:lnTo>
                <a:lnTo>
                  <a:pt x="719442" y="128524"/>
                </a:lnTo>
                <a:lnTo>
                  <a:pt x="711504" y="68199"/>
                </a:lnTo>
                <a:lnTo>
                  <a:pt x="709917" y="0"/>
                </a:lnTo>
                <a:close/>
              </a:path>
            </a:pathLst>
          </a:custGeom>
          <a:solidFill>
            <a:srgbClr val="F8B3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908535" y="0"/>
            <a:ext cx="283845" cy="6858000"/>
          </a:xfrm>
          <a:custGeom>
            <a:avLst/>
            <a:gdLst/>
            <a:ahLst/>
            <a:cxnLst/>
            <a:rect l="l" t="t" r="r" b="b"/>
            <a:pathLst>
              <a:path w="283845" h="6858000">
                <a:moveTo>
                  <a:pt x="0" y="6858000"/>
                </a:moveTo>
                <a:lnTo>
                  <a:pt x="283464" y="6858000"/>
                </a:lnTo>
                <a:lnTo>
                  <a:pt x="28346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8B3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51585" y="2292857"/>
            <a:ext cx="10179050" cy="0"/>
          </a:xfrm>
          <a:custGeom>
            <a:avLst/>
            <a:gdLst/>
            <a:ahLst/>
            <a:cxnLst/>
            <a:rect l="l" t="t" r="r" b="b"/>
            <a:pathLst>
              <a:path w="10179050">
                <a:moveTo>
                  <a:pt x="0" y="0"/>
                </a:moveTo>
                <a:lnTo>
                  <a:pt x="10178796" y="0"/>
                </a:lnTo>
              </a:path>
            </a:pathLst>
          </a:custGeom>
          <a:ln w="12954">
            <a:solidFill>
              <a:srgbClr val="D26E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37310" y="2310892"/>
            <a:ext cx="1849120" cy="111125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5080">
              <a:lnSpc>
                <a:spcPct val="87000"/>
              </a:lnSpc>
              <a:spcBef>
                <a:spcPts val="500"/>
              </a:spcBef>
            </a:pPr>
            <a:r>
              <a:rPr sz="2600" b="1" spc="-30" dirty="0">
                <a:latin typeface="Gill Sans MT"/>
                <a:cs typeface="Gill Sans MT"/>
              </a:rPr>
              <a:t>For </a:t>
            </a:r>
            <a:r>
              <a:rPr sz="2600" b="1" spc="-15" dirty="0">
                <a:latin typeface="Gill Sans MT"/>
                <a:cs typeface="Gill Sans MT"/>
              </a:rPr>
              <a:t>more  </a:t>
            </a:r>
            <a:r>
              <a:rPr sz="2600" b="1" spc="-5" dirty="0">
                <a:latin typeface="Gill Sans MT"/>
                <a:cs typeface="Gill Sans MT"/>
              </a:rPr>
              <a:t>in</a:t>
            </a:r>
            <a:r>
              <a:rPr sz="2600" b="1" spc="-35" dirty="0">
                <a:latin typeface="Gill Sans MT"/>
                <a:cs typeface="Gill Sans MT"/>
              </a:rPr>
              <a:t>f</a:t>
            </a:r>
            <a:r>
              <a:rPr sz="2600" b="1" spc="-10" dirty="0">
                <a:latin typeface="Gill Sans MT"/>
                <a:cs typeface="Gill Sans MT"/>
              </a:rPr>
              <a:t>ormation  </a:t>
            </a:r>
            <a:r>
              <a:rPr sz="2600" b="1" spc="-5" dirty="0">
                <a:latin typeface="Gill Sans MT"/>
                <a:cs typeface="Gill Sans MT"/>
              </a:rPr>
              <a:t>about</a:t>
            </a:r>
            <a:endParaRPr sz="2600">
              <a:latin typeface="Gill Sans MT"/>
              <a:cs typeface="Gill Sans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03167" y="2330704"/>
            <a:ext cx="761809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10" dirty="0">
                <a:latin typeface="Gill Sans MT"/>
                <a:cs typeface="Gill Sans MT"/>
              </a:rPr>
              <a:t>Happiness,Wellbeing,</a:t>
            </a:r>
            <a:r>
              <a:rPr sz="2000" spc="-18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Resilience,</a:t>
            </a:r>
            <a:r>
              <a:rPr sz="2000" spc="-190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Stress</a:t>
            </a:r>
            <a:r>
              <a:rPr sz="2000" spc="30" dirty="0">
                <a:latin typeface="Gill Sans MT"/>
                <a:cs typeface="Gill Sans MT"/>
              </a:rPr>
              <a:t> </a:t>
            </a:r>
            <a:r>
              <a:rPr sz="2000" spc="-5" dirty="0">
                <a:latin typeface="Gill Sans MT"/>
                <a:cs typeface="Gill Sans MT"/>
              </a:rPr>
              <a:t>Management,</a:t>
            </a:r>
            <a:r>
              <a:rPr sz="2000" spc="-17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Fatigue</a:t>
            </a:r>
            <a:r>
              <a:rPr sz="2000" spc="30" dirty="0">
                <a:latin typeface="Gill Sans MT"/>
                <a:cs typeface="Gill Sans MT"/>
              </a:rPr>
              <a:t> </a:t>
            </a:r>
            <a:r>
              <a:rPr sz="2000" spc="-5" dirty="0">
                <a:latin typeface="Gill Sans MT"/>
                <a:cs typeface="Gill Sans MT"/>
              </a:rPr>
              <a:t>Management,</a:t>
            </a:r>
            <a:endParaRPr sz="2000">
              <a:latin typeface="Gill Sans MT"/>
              <a:cs typeface="Gill Sans M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286886" y="2882645"/>
            <a:ext cx="8143875" cy="0"/>
          </a:xfrm>
          <a:custGeom>
            <a:avLst/>
            <a:gdLst/>
            <a:ahLst/>
            <a:cxnLst/>
            <a:rect l="l" t="t" r="r" b="b"/>
            <a:pathLst>
              <a:path w="8143875">
                <a:moveTo>
                  <a:pt x="0" y="0"/>
                </a:moveTo>
                <a:lnTo>
                  <a:pt x="8143494" y="0"/>
                </a:lnTo>
              </a:path>
            </a:pathLst>
          </a:custGeom>
          <a:ln w="12953">
            <a:solidFill>
              <a:srgbClr val="EAC7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503167" y="2920238"/>
            <a:ext cx="613791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Gill Sans MT"/>
                <a:cs typeface="Gill Sans MT"/>
              </a:rPr>
              <a:t>Mental Health First Aid training (2 </a:t>
            </a:r>
            <a:r>
              <a:rPr sz="2000" spc="-65" dirty="0">
                <a:latin typeface="Gill Sans MT"/>
                <a:cs typeface="Gill Sans MT"/>
              </a:rPr>
              <a:t>Day, </a:t>
            </a:r>
            <a:r>
              <a:rPr sz="2000" spc="-5" dirty="0">
                <a:latin typeface="Gill Sans MT"/>
                <a:cs typeface="Gill Sans MT"/>
              </a:rPr>
              <a:t>1 </a:t>
            </a:r>
            <a:r>
              <a:rPr sz="2000" spc="-30" dirty="0">
                <a:latin typeface="Gill Sans MT"/>
                <a:cs typeface="Gill Sans MT"/>
              </a:rPr>
              <a:t>Day </a:t>
            </a:r>
            <a:r>
              <a:rPr sz="2000" spc="-5" dirty="0">
                <a:latin typeface="Gill Sans MT"/>
                <a:cs typeface="Gill Sans MT"/>
              </a:rPr>
              <a:t>and Half</a:t>
            </a:r>
            <a:r>
              <a:rPr sz="2000" spc="-235" dirty="0">
                <a:latin typeface="Gill Sans MT"/>
                <a:cs typeface="Gill Sans MT"/>
              </a:rPr>
              <a:t> </a:t>
            </a:r>
            <a:r>
              <a:rPr sz="2000" spc="-25" dirty="0">
                <a:latin typeface="Gill Sans MT"/>
                <a:cs typeface="Gill Sans MT"/>
              </a:rPr>
              <a:t>Day)</a:t>
            </a:r>
            <a:endParaRPr sz="2000">
              <a:latin typeface="Gill Sans MT"/>
              <a:cs typeface="Gill Sans M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286886" y="3472434"/>
            <a:ext cx="8143875" cy="0"/>
          </a:xfrm>
          <a:custGeom>
            <a:avLst/>
            <a:gdLst/>
            <a:ahLst/>
            <a:cxnLst/>
            <a:rect l="l" t="t" r="r" b="b"/>
            <a:pathLst>
              <a:path w="8143875">
                <a:moveTo>
                  <a:pt x="0" y="0"/>
                </a:moveTo>
                <a:lnTo>
                  <a:pt x="8143494" y="0"/>
                </a:lnTo>
              </a:path>
            </a:pathLst>
          </a:custGeom>
          <a:ln w="12953">
            <a:solidFill>
              <a:srgbClr val="EAC7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503167" y="3510026"/>
            <a:ext cx="279463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Gill Sans MT"/>
                <a:cs typeface="Gill Sans MT"/>
              </a:rPr>
              <a:t>i-act </a:t>
            </a:r>
            <a:r>
              <a:rPr sz="2000" spc="-5" dirty="0">
                <a:latin typeface="Gill Sans MT"/>
                <a:cs typeface="Gill Sans MT"/>
              </a:rPr>
              <a:t>training </a:t>
            </a:r>
            <a:r>
              <a:rPr sz="2000" spc="-10" dirty="0">
                <a:latin typeface="Gill Sans MT"/>
                <a:cs typeface="Gill Sans MT"/>
              </a:rPr>
              <a:t>for</a:t>
            </a:r>
            <a:r>
              <a:rPr sz="2000" dirty="0">
                <a:latin typeface="Gill Sans MT"/>
                <a:cs typeface="Gill Sans MT"/>
              </a:rPr>
              <a:t> </a:t>
            </a:r>
            <a:r>
              <a:rPr sz="2000" spc="-5" dirty="0">
                <a:latin typeface="Gill Sans MT"/>
                <a:cs typeface="Gill Sans MT"/>
              </a:rPr>
              <a:t>Managers</a:t>
            </a:r>
            <a:endParaRPr sz="2000">
              <a:latin typeface="Gill Sans MT"/>
              <a:cs typeface="Gill Sans M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286886" y="4061459"/>
            <a:ext cx="8143875" cy="0"/>
          </a:xfrm>
          <a:custGeom>
            <a:avLst/>
            <a:gdLst/>
            <a:ahLst/>
            <a:cxnLst/>
            <a:rect l="l" t="t" r="r" b="b"/>
            <a:pathLst>
              <a:path w="8143875">
                <a:moveTo>
                  <a:pt x="0" y="0"/>
                </a:moveTo>
                <a:lnTo>
                  <a:pt x="8143494" y="0"/>
                </a:lnTo>
              </a:path>
            </a:pathLst>
          </a:custGeom>
          <a:ln w="12954">
            <a:solidFill>
              <a:srgbClr val="EAC7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51585" y="4089653"/>
            <a:ext cx="10179050" cy="0"/>
          </a:xfrm>
          <a:custGeom>
            <a:avLst/>
            <a:gdLst/>
            <a:ahLst/>
            <a:cxnLst/>
            <a:rect l="l" t="t" r="r" b="b"/>
            <a:pathLst>
              <a:path w="10179050">
                <a:moveTo>
                  <a:pt x="0" y="0"/>
                </a:moveTo>
                <a:lnTo>
                  <a:pt x="10178796" y="0"/>
                </a:lnTo>
              </a:path>
            </a:pathLst>
          </a:custGeom>
          <a:ln w="12954">
            <a:solidFill>
              <a:srgbClr val="82617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337310" y="4108196"/>
            <a:ext cx="1846580" cy="76708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2720"/>
              </a:lnSpc>
              <a:spcBef>
                <a:spcPts val="520"/>
              </a:spcBef>
            </a:pPr>
            <a:r>
              <a:rPr sz="2600" b="1" spc="-5" dirty="0">
                <a:latin typeface="Gill Sans MT"/>
                <a:cs typeface="Gill Sans MT"/>
              </a:rPr>
              <a:t>Ann</a:t>
            </a:r>
            <a:r>
              <a:rPr sz="2600" b="1" spc="-15" dirty="0">
                <a:latin typeface="Gill Sans MT"/>
                <a:cs typeface="Gill Sans MT"/>
              </a:rPr>
              <a:t>e</a:t>
            </a:r>
            <a:r>
              <a:rPr sz="2600" b="1" spc="-10" dirty="0">
                <a:latin typeface="Gill Sans MT"/>
                <a:cs typeface="Gill Sans MT"/>
              </a:rPr>
              <a:t>-</a:t>
            </a:r>
            <a:r>
              <a:rPr sz="2600" b="1" spc="-5" dirty="0">
                <a:latin typeface="Gill Sans MT"/>
                <a:cs typeface="Gill Sans MT"/>
              </a:rPr>
              <a:t>Marie  </a:t>
            </a:r>
            <a:r>
              <a:rPr sz="2600" b="1" spc="-35" dirty="0">
                <a:latin typeface="Gill Sans MT"/>
                <a:cs typeface="Gill Sans MT"/>
              </a:rPr>
              <a:t>Gawen</a:t>
            </a:r>
            <a:endParaRPr sz="2600">
              <a:latin typeface="Gill Sans MT"/>
              <a:cs typeface="Gill Sans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03167" y="4116323"/>
            <a:ext cx="49911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Gill Sans MT"/>
                <a:cs typeface="Gill Sans MT"/>
              </a:rPr>
              <a:t>Email</a:t>
            </a:r>
            <a:r>
              <a:rPr sz="2000" spc="-5" dirty="0">
                <a:latin typeface="Gill Sans MT"/>
                <a:cs typeface="Gill Sans MT"/>
              </a:rPr>
              <a:t>:</a:t>
            </a:r>
            <a:r>
              <a:rPr sz="2000" spc="434" dirty="0">
                <a:latin typeface="Gill Sans MT"/>
                <a:cs typeface="Gill Sans MT"/>
              </a:rPr>
              <a:t> </a:t>
            </a:r>
            <a:r>
              <a:rPr sz="2000" u="heavy" spc="-1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Gill Sans MT"/>
                <a:cs typeface="Gill Sans MT"/>
                <a:hlinkClick r:id="rId2"/>
              </a:rPr>
              <a:t>anne-marie@unlockyourwellbeing.co.uk</a:t>
            </a:r>
            <a:endParaRPr sz="2000">
              <a:latin typeface="Gill Sans MT"/>
              <a:cs typeface="Gill Sans M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286886" y="4445508"/>
            <a:ext cx="8143875" cy="0"/>
          </a:xfrm>
          <a:custGeom>
            <a:avLst/>
            <a:gdLst/>
            <a:ahLst/>
            <a:cxnLst/>
            <a:rect l="l" t="t" r="r" b="b"/>
            <a:pathLst>
              <a:path w="8143875">
                <a:moveTo>
                  <a:pt x="0" y="0"/>
                </a:moveTo>
                <a:lnTo>
                  <a:pt x="8143494" y="0"/>
                </a:lnTo>
              </a:path>
            </a:pathLst>
          </a:custGeom>
          <a:ln w="12954">
            <a:solidFill>
              <a:srgbClr val="EAC7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503167" y="4472432"/>
            <a:ext cx="440880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25" dirty="0">
                <a:latin typeface="Gill Sans MT"/>
                <a:cs typeface="Gill Sans MT"/>
              </a:rPr>
              <a:t>Website</a:t>
            </a:r>
            <a:r>
              <a:rPr sz="2000" spc="-25" dirty="0">
                <a:latin typeface="Gill Sans MT"/>
                <a:cs typeface="Gill Sans MT"/>
              </a:rPr>
              <a:t>:</a:t>
            </a:r>
            <a:r>
              <a:rPr sz="2000" spc="-190" dirty="0">
                <a:latin typeface="Gill Sans MT"/>
                <a:cs typeface="Gill Sans MT"/>
              </a:rPr>
              <a:t> </a:t>
            </a:r>
            <a:r>
              <a:rPr sz="2000" u="heavy" spc="-1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Gill Sans MT"/>
                <a:cs typeface="Gill Sans MT"/>
                <a:hlinkClick r:id="rId3"/>
              </a:rPr>
              <a:t>www.unlockyourwellbeing.co.uk</a:t>
            </a:r>
            <a:endParaRPr sz="2000">
              <a:latin typeface="Gill Sans MT"/>
              <a:cs typeface="Gill Sans M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286886" y="4801361"/>
            <a:ext cx="8143875" cy="0"/>
          </a:xfrm>
          <a:custGeom>
            <a:avLst/>
            <a:gdLst/>
            <a:ahLst/>
            <a:cxnLst/>
            <a:rect l="l" t="t" r="r" b="b"/>
            <a:pathLst>
              <a:path w="8143875">
                <a:moveTo>
                  <a:pt x="0" y="0"/>
                </a:moveTo>
                <a:lnTo>
                  <a:pt x="8143494" y="0"/>
                </a:lnTo>
              </a:path>
            </a:pathLst>
          </a:custGeom>
          <a:ln w="12953">
            <a:solidFill>
              <a:srgbClr val="EAC7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286886" y="5156453"/>
            <a:ext cx="8143875" cy="0"/>
          </a:xfrm>
          <a:custGeom>
            <a:avLst/>
            <a:gdLst/>
            <a:ahLst/>
            <a:cxnLst/>
            <a:rect l="l" t="t" r="r" b="b"/>
            <a:pathLst>
              <a:path w="8143875">
                <a:moveTo>
                  <a:pt x="0" y="0"/>
                </a:moveTo>
                <a:lnTo>
                  <a:pt x="8143494" y="0"/>
                </a:lnTo>
              </a:path>
            </a:pathLst>
          </a:custGeom>
          <a:ln w="12954">
            <a:solidFill>
              <a:srgbClr val="EAC7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286886" y="5512308"/>
            <a:ext cx="8143875" cy="0"/>
          </a:xfrm>
          <a:custGeom>
            <a:avLst/>
            <a:gdLst/>
            <a:ahLst/>
            <a:cxnLst/>
            <a:rect l="l" t="t" r="r" b="b"/>
            <a:pathLst>
              <a:path w="8143875">
                <a:moveTo>
                  <a:pt x="0" y="0"/>
                </a:moveTo>
                <a:lnTo>
                  <a:pt x="8143494" y="0"/>
                </a:lnTo>
              </a:path>
            </a:pathLst>
          </a:custGeom>
          <a:ln w="12953">
            <a:solidFill>
              <a:srgbClr val="EAC7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286886" y="5868161"/>
            <a:ext cx="8143875" cy="0"/>
          </a:xfrm>
          <a:custGeom>
            <a:avLst/>
            <a:gdLst/>
            <a:ahLst/>
            <a:cxnLst/>
            <a:rect l="l" t="t" r="r" b="b"/>
            <a:pathLst>
              <a:path w="8143875">
                <a:moveTo>
                  <a:pt x="0" y="0"/>
                </a:moveTo>
                <a:lnTo>
                  <a:pt x="8143494" y="0"/>
                </a:lnTo>
              </a:path>
            </a:pathLst>
          </a:custGeom>
          <a:ln w="12953">
            <a:solidFill>
              <a:srgbClr val="EAC7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503167" y="4776927"/>
            <a:ext cx="6446520" cy="109283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000" b="1" spc="-10" dirty="0">
                <a:latin typeface="Gill Sans MT"/>
                <a:cs typeface="Gill Sans MT"/>
              </a:rPr>
              <a:t>Facebook </a:t>
            </a:r>
            <a:r>
              <a:rPr sz="2000" spc="-5" dirty="0">
                <a:latin typeface="Gill Sans MT"/>
                <a:cs typeface="Gill Sans MT"/>
              </a:rPr>
              <a:t>-</a:t>
            </a:r>
            <a:r>
              <a:rPr sz="2000" spc="60" dirty="0">
                <a:latin typeface="Gill Sans MT"/>
                <a:cs typeface="Gill Sans MT"/>
              </a:rPr>
              <a:t> </a:t>
            </a:r>
            <a:r>
              <a:rPr sz="2000" u="heavy" spc="-1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Gill Sans MT"/>
                <a:cs typeface="Gill Sans MT"/>
                <a:hlinkClick r:id="rId4"/>
              </a:rPr>
              <a:t>https://www.facebook.com/unlockyourwellbei</a:t>
            </a:r>
            <a:r>
              <a:rPr sz="2000" spc="-10" dirty="0">
                <a:latin typeface="Gill Sans MT"/>
                <a:cs typeface="Gill Sans MT"/>
              </a:rPr>
              <a:t>ng</a:t>
            </a:r>
            <a:endParaRPr sz="2000">
              <a:latin typeface="Gill Sans MT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2000" b="1" spc="-50" dirty="0">
                <a:latin typeface="Gill Sans MT"/>
                <a:cs typeface="Gill Sans MT"/>
              </a:rPr>
              <a:t>Twitter </a:t>
            </a:r>
            <a:r>
              <a:rPr sz="2000" spc="-5" dirty="0">
                <a:latin typeface="Gill Sans MT"/>
                <a:cs typeface="Gill Sans MT"/>
              </a:rPr>
              <a:t>-</a:t>
            </a:r>
            <a:r>
              <a:rPr sz="2000" spc="45" dirty="0">
                <a:latin typeface="Gill Sans MT"/>
                <a:cs typeface="Gill Sans MT"/>
              </a:rPr>
              <a:t> </a:t>
            </a:r>
            <a:r>
              <a:rPr sz="2000" u="heavy" spc="-1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Gill Sans MT"/>
                <a:cs typeface="Gill Sans MT"/>
                <a:hlinkClick r:id="rId5"/>
              </a:rPr>
              <a:t>https://twitter.com/uywellbeing1</a:t>
            </a:r>
            <a:endParaRPr sz="2000">
              <a:latin typeface="Gill Sans MT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2000" b="1" spc="-15" dirty="0">
                <a:latin typeface="Gill Sans MT"/>
                <a:cs typeface="Gill Sans MT"/>
              </a:rPr>
              <a:t>LinkedIn </a:t>
            </a:r>
            <a:r>
              <a:rPr sz="2000" spc="-5" dirty="0">
                <a:latin typeface="Gill Sans MT"/>
                <a:cs typeface="Gill Sans MT"/>
              </a:rPr>
              <a:t>-</a:t>
            </a:r>
            <a:r>
              <a:rPr sz="2000" spc="40" dirty="0">
                <a:latin typeface="Gill Sans MT"/>
                <a:cs typeface="Gill Sans MT"/>
              </a:rPr>
              <a:t> </a:t>
            </a:r>
            <a:r>
              <a:rPr sz="2000" u="heavy" spc="-1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Gill Sans MT"/>
                <a:cs typeface="Gill Sans MT"/>
                <a:hlinkClick r:id="rId6"/>
              </a:rPr>
              <a:t>https://www.linkedin.com/in/unlockyourwellbeing/</a:t>
            </a:r>
            <a:r>
              <a:rPr sz="2000" u="heavy" spc="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Gill Sans MT"/>
                <a:cs typeface="Gill Sans MT"/>
                <a:hlinkClick r:id="rId6"/>
              </a:rPr>
              <a:t> </a:t>
            </a:r>
            <a:endParaRPr sz="2000">
              <a:latin typeface="Gill Sans MT"/>
              <a:cs typeface="Gill Sans MT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Unlock</a:t>
            </a:r>
            <a:r>
              <a:rPr spc="-215" dirty="0"/>
              <a:t> </a:t>
            </a:r>
            <a:r>
              <a:rPr spc="-45" dirty="0"/>
              <a:t>Your</a:t>
            </a:r>
            <a:r>
              <a:rPr spc="-180" dirty="0"/>
              <a:t> </a:t>
            </a:r>
            <a:r>
              <a:rPr spc="-15" dirty="0"/>
              <a:t>Wellbeing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1159997" y="6449690"/>
            <a:ext cx="203200" cy="20256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"/>
              </a:spcBef>
            </a:pPr>
            <a:r>
              <a:rPr sz="1200" dirty="0">
                <a:solidFill>
                  <a:srgbClr val="585858"/>
                </a:solidFill>
                <a:latin typeface="Gill Sans MT"/>
                <a:cs typeface="Gill Sans MT"/>
              </a:rPr>
              <a:t>20</a:t>
            </a:r>
            <a:endParaRPr sz="12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0452" y="281876"/>
            <a:ext cx="3927348" cy="797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pc="125" dirty="0"/>
              <a:t>Presented by</a:t>
            </a:r>
            <a:endParaRPr spc="95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Unlock</a:t>
            </a:r>
            <a:r>
              <a:rPr spc="-215" dirty="0"/>
              <a:t> </a:t>
            </a:r>
            <a:r>
              <a:rPr spc="-45" dirty="0"/>
              <a:t>Your</a:t>
            </a:r>
            <a:r>
              <a:rPr spc="-180" dirty="0"/>
              <a:t> </a:t>
            </a:r>
            <a:r>
              <a:rPr spc="-15" dirty="0"/>
              <a:t>Wellbeing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236197" y="6449690"/>
            <a:ext cx="127000" cy="20256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200" dirty="0">
                <a:solidFill>
                  <a:srgbClr val="585858"/>
                </a:solidFill>
                <a:latin typeface="Gill Sans MT"/>
                <a:cs typeface="Gill Sans MT"/>
              </a:rPr>
              <a:t>2</a:t>
            </a:fld>
            <a:endParaRPr sz="1200">
              <a:latin typeface="Gill Sans MT"/>
              <a:cs typeface="Gill Sans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82366" y="1591817"/>
            <a:ext cx="6320155" cy="2620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5500" b="1" dirty="0">
                <a:solidFill>
                  <a:srgbClr val="678557"/>
                </a:solidFill>
                <a:latin typeface="Gill Sans MT"/>
                <a:cs typeface="Gill Sans MT"/>
              </a:rPr>
              <a:t>Anne-Marie</a:t>
            </a:r>
            <a:r>
              <a:rPr sz="5500" b="1" spc="-65" dirty="0">
                <a:solidFill>
                  <a:srgbClr val="678557"/>
                </a:solidFill>
                <a:latin typeface="Gill Sans MT"/>
                <a:cs typeface="Gill Sans MT"/>
              </a:rPr>
              <a:t> </a:t>
            </a:r>
            <a:r>
              <a:rPr sz="5500" b="1" spc="-60" dirty="0">
                <a:solidFill>
                  <a:srgbClr val="678557"/>
                </a:solidFill>
                <a:latin typeface="Gill Sans MT"/>
                <a:cs typeface="Gill Sans MT"/>
              </a:rPr>
              <a:t>Gawen</a:t>
            </a:r>
            <a:endParaRPr sz="55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</a:pPr>
            <a:endParaRPr sz="78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4000" b="1" dirty="0">
                <a:solidFill>
                  <a:srgbClr val="678557"/>
                </a:solidFill>
                <a:latin typeface="Gill Sans MT"/>
                <a:cs typeface="Gill Sans MT"/>
              </a:rPr>
              <a:t>“Unlock</a:t>
            </a:r>
            <a:r>
              <a:rPr sz="4000" b="1" spc="-705" dirty="0">
                <a:solidFill>
                  <a:srgbClr val="678557"/>
                </a:solidFill>
                <a:latin typeface="Gill Sans MT"/>
                <a:cs typeface="Gill Sans MT"/>
              </a:rPr>
              <a:t> </a:t>
            </a:r>
            <a:r>
              <a:rPr sz="4000" b="1" spc="-145" dirty="0">
                <a:solidFill>
                  <a:srgbClr val="678557"/>
                </a:solidFill>
                <a:latin typeface="Gill Sans MT"/>
                <a:cs typeface="Gill Sans MT"/>
              </a:rPr>
              <a:t>Your</a:t>
            </a:r>
            <a:r>
              <a:rPr sz="4000" b="1" spc="-509" dirty="0">
                <a:solidFill>
                  <a:srgbClr val="678557"/>
                </a:solidFill>
                <a:latin typeface="Gill Sans MT"/>
                <a:cs typeface="Gill Sans MT"/>
              </a:rPr>
              <a:t> </a:t>
            </a:r>
            <a:r>
              <a:rPr sz="4000" b="1" spc="-40" dirty="0">
                <a:solidFill>
                  <a:srgbClr val="678557"/>
                </a:solidFill>
                <a:latin typeface="Gill Sans MT"/>
                <a:cs typeface="Gill Sans MT"/>
              </a:rPr>
              <a:t>Wellbeing”</a:t>
            </a:r>
            <a:endParaRPr sz="4000">
              <a:latin typeface="Gill Sans MT"/>
              <a:cs typeface="Gill Sans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57704" y="4667198"/>
            <a:ext cx="7766684" cy="835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0545" marR="5080" indent="-1808480">
              <a:lnSpc>
                <a:spcPct val="115399"/>
              </a:lnSpc>
              <a:spcBef>
                <a:spcPts val="100"/>
              </a:spcBef>
            </a:pPr>
            <a:r>
              <a:rPr sz="2300" spc="-5" dirty="0">
                <a:latin typeface="Gill Sans MT"/>
                <a:cs typeface="Gill Sans MT"/>
              </a:rPr>
              <a:t>Mental</a:t>
            </a:r>
            <a:r>
              <a:rPr sz="2300" spc="5" dirty="0">
                <a:latin typeface="Gill Sans MT"/>
                <a:cs typeface="Gill Sans MT"/>
              </a:rPr>
              <a:t> </a:t>
            </a:r>
            <a:r>
              <a:rPr sz="2300" spc="-5" dirty="0">
                <a:latin typeface="Gill Sans MT"/>
                <a:cs typeface="Gill Sans MT"/>
              </a:rPr>
              <a:t>Health</a:t>
            </a:r>
            <a:r>
              <a:rPr sz="2300" spc="5" dirty="0">
                <a:latin typeface="Gill Sans MT"/>
                <a:cs typeface="Gill Sans MT"/>
              </a:rPr>
              <a:t> </a:t>
            </a:r>
            <a:r>
              <a:rPr sz="2300" spc="-5" dirty="0">
                <a:latin typeface="Gill Sans MT"/>
                <a:cs typeface="Gill Sans MT"/>
              </a:rPr>
              <a:t>First</a:t>
            </a:r>
            <a:r>
              <a:rPr sz="2300" spc="-240" dirty="0">
                <a:latin typeface="Gill Sans MT"/>
                <a:cs typeface="Gill Sans MT"/>
              </a:rPr>
              <a:t> </a:t>
            </a:r>
            <a:r>
              <a:rPr sz="2300" spc="-5" dirty="0">
                <a:latin typeface="Gill Sans MT"/>
                <a:cs typeface="Gill Sans MT"/>
              </a:rPr>
              <a:t>Aid</a:t>
            </a:r>
            <a:r>
              <a:rPr sz="2300" spc="5" dirty="0">
                <a:latin typeface="Gill Sans MT"/>
                <a:cs typeface="Gill Sans MT"/>
              </a:rPr>
              <a:t> </a:t>
            </a:r>
            <a:r>
              <a:rPr sz="2300" spc="-25" dirty="0">
                <a:latin typeface="Gill Sans MT"/>
                <a:cs typeface="Gill Sans MT"/>
              </a:rPr>
              <a:t>Instructor,</a:t>
            </a:r>
            <a:r>
              <a:rPr sz="2300" spc="-235" dirty="0">
                <a:latin typeface="Gill Sans MT"/>
                <a:cs typeface="Gill Sans MT"/>
              </a:rPr>
              <a:t> </a:t>
            </a:r>
            <a:r>
              <a:rPr sz="2300" spc="-5" dirty="0">
                <a:latin typeface="Gill Sans MT"/>
                <a:cs typeface="Gill Sans MT"/>
              </a:rPr>
              <a:t>Health</a:t>
            </a:r>
            <a:r>
              <a:rPr sz="2300" spc="15" dirty="0">
                <a:latin typeface="Gill Sans MT"/>
                <a:cs typeface="Gill Sans MT"/>
              </a:rPr>
              <a:t> </a:t>
            </a:r>
            <a:r>
              <a:rPr sz="2300" spc="-5" dirty="0">
                <a:latin typeface="Gill Sans MT"/>
                <a:cs typeface="Gill Sans MT"/>
              </a:rPr>
              <a:t>&amp;</a:t>
            </a:r>
            <a:r>
              <a:rPr sz="2300" spc="-285" dirty="0">
                <a:latin typeface="Gill Sans MT"/>
                <a:cs typeface="Gill Sans MT"/>
              </a:rPr>
              <a:t> </a:t>
            </a:r>
            <a:r>
              <a:rPr sz="2300" spc="-25" dirty="0">
                <a:latin typeface="Gill Sans MT"/>
                <a:cs typeface="Gill Sans MT"/>
              </a:rPr>
              <a:t>Wellbeing</a:t>
            </a:r>
            <a:r>
              <a:rPr sz="2300" spc="-290" dirty="0">
                <a:latin typeface="Gill Sans MT"/>
                <a:cs typeface="Gill Sans MT"/>
              </a:rPr>
              <a:t> </a:t>
            </a:r>
            <a:r>
              <a:rPr sz="2300" spc="-45" dirty="0">
                <a:latin typeface="Gill Sans MT"/>
                <a:cs typeface="Gill Sans MT"/>
              </a:rPr>
              <a:t>Trainer</a:t>
            </a:r>
            <a:r>
              <a:rPr sz="2300" spc="10" dirty="0">
                <a:latin typeface="Gill Sans MT"/>
                <a:cs typeface="Gill Sans MT"/>
              </a:rPr>
              <a:t> </a:t>
            </a:r>
            <a:r>
              <a:rPr sz="2300" spc="-5" dirty="0">
                <a:latin typeface="Gill Sans MT"/>
                <a:cs typeface="Gill Sans MT"/>
              </a:rPr>
              <a:t>and  Mental Health Recovery</a:t>
            </a:r>
            <a:r>
              <a:rPr sz="2300" spc="35" dirty="0">
                <a:latin typeface="Gill Sans MT"/>
                <a:cs typeface="Gill Sans MT"/>
              </a:rPr>
              <a:t> </a:t>
            </a:r>
            <a:r>
              <a:rPr sz="2300" spc="-10" dirty="0">
                <a:latin typeface="Gill Sans MT"/>
                <a:cs typeface="Gill Sans MT"/>
              </a:rPr>
              <a:t>Facilitator</a:t>
            </a:r>
            <a:endParaRPr sz="23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Unlock</a:t>
            </a:r>
            <a:r>
              <a:rPr spc="-215" dirty="0"/>
              <a:t> </a:t>
            </a:r>
            <a:r>
              <a:rPr spc="-45" dirty="0"/>
              <a:t>Your</a:t>
            </a:r>
            <a:r>
              <a:rPr spc="-180" dirty="0"/>
              <a:t> </a:t>
            </a:r>
            <a:r>
              <a:rPr spc="-15" dirty="0"/>
              <a:t>Wellbeing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236197" y="6449690"/>
            <a:ext cx="127000" cy="20256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200" dirty="0">
                <a:solidFill>
                  <a:srgbClr val="585858"/>
                </a:solidFill>
                <a:latin typeface="Gill Sans MT"/>
                <a:cs typeface="Gill Sans MT"/>
              </a:rPr>
              <a:t>3</a:t>
            </a:fld>
            <a:endParaRPr sz="1200">
              <a:latin typeface="Gill Sans MT"/>
              <a:cs typeface="Gill Sans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23238" y="1948891"/>
            <a:ext cx="7444740" cy="315150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3200" spc="-10" dirty="0">
                <a:latin typeface="Gill Sans MT"/>
                <a:cs typeface="Gill Sans MT"/>
              </a:rPr>
              <a:t>Looking </a:t>
            </a:r>
            <a:r>
              <a:rPr sz="3200" spc="-5" dirty="0">
                <a:latin typeface="Gill Sans MT"/>
                <a:cs typeface="Gill Sans MT"/>
              </a:rPr>
              <a:t>at </a:t>
            </a:r>
            <a:r>
              <a:rPr sz="3200" spc="-10" dirty="0">
                <a:latin typeface="Gill Sans MT"/>
                <a:cs typeface="Gill Sans MT"/>
              </a:rPr>
              <a:t>Happiness</a:t>
            </a:r>
            <a:r>
              <a:rPr sz="3200" spc="30" dirty="0">
                <a:latin typeface="Gill Sans MT"/>
                <a:cs typeface="Gill Sans MT"/>
              </a:rPr>
              <a:t> </a:t>
            </a:r>
            <a:r>
              <a:rPr sz="3200" spc="-5" dirty="0">
                <a:latin typeface="Gill Sans MT"/>
                <a:cs typeface="Gill Sans MT"/>
              </a:rPr>
              <a:t>–</a:t>
            </a:r>
            <a:endParaRPr sz="3200">
              <a:latin typeface="Gill Sans MT"/>
              <a:cs typeface="Gill Sans MT"/>
            </a:endParaRPr>
          </a:p>
          <a:p>
            <a:pPr marL="241300" indent="-229235">
              <a:lnSpc>
                <a:spcPct val="100000"/>
              </a:lnSpc>
              <a:spcBef>
                <a:spcPts val="1080"/>
              </a:spcBef>
              <a:buClr>
                <a:srgbClr val="2A1A00"/>
              </a:buClr>
              <a:buFont typeface="Arial"/>
              <a:buChar char="•"/>
              <a:tabLst>
                <a:tab pos="241935" algn="l"/>
              </a:tabLst>
            </a:pPr>
            <a:r>
              <a:rPr sz="3200" spc="-5" dirty="0">
                <a:latin typeface="Gill Sans MT"/>
                <a:cs typeface="Gill Sans MT"/>
              </a:rPr>
              <a:t>What is happiness?</a:t>
            </a:r>
            <a:endParaRPr sz="3200">
              <a:latin typeface="Gill Sans MT"/>
              <a:cs typeface="Gill Sans MT"/>
            </a:endParaRPr>
          </a:p>
          <a:p>
            <a:pPr marL="241300" indent="-229235">
              <a:lnSpc>
                <a:spcPct val="100000"/>
              </a:lnSpc>
              <a:spcBef>
                <a:spcPts val="1085"/>
              </a:spcBef>
              <a:buClr>
                <a:srgbClr val="2A1A00"/>
              </a:buClr>
              <a:buFont typeface="Arial"/>
              <a:buChar char="•"/>
              <a:tabLst>
                <a:tab pos="241935" algn="l"/>
              </a:tabLst>
            </a:pPr>
            <a:r>
              <a:rPr sz="3200" spc="-5" dirty="0">
                <a:latin typeface="Gill Sans MT"/>
                <a:cs typeface="Gill Sans MT"/>
              </a:rPr>
              <a:t>What </a:t>
            </a:r>
            <a:r>
              <a:rPr sz="3200" spc="-25" dirty="0">
                <a:latin typeface="Gill Sans MT"/>
                <a:cs typeface="Gill Sans MT"/>
              </a:rPr>
              <a:t>makes </a:t>
            </a:r>
            <a:r>
              <a:rPr sz="3200" spc="-5" dirty="0">
                <a:latin typeface="Gill Sans MT"/>
                <a:cs typeface="Gill Sans MT"/>
              </a:rPr>
              <a:t>us</a:t>
            </a:r>
            <a:r>
              <a:rPr sz="3200" spc="30" dirty="0">
                <a:latin typeface="Gill Sans MT"/>
                <a:cs typeface="Gill Sans MT"/>
              </a:rPr>
              <a:t> </a:t>
            </a:r>
            <a:r>
              <a:rPr sz="3200" spc="-25" dirty="0">
                <a:latin typeface="Gill Sans MT"/>
                <a:cs typeface="Gill Sans MT"/>
              </a:rPr>
              <a:t>happy?</a:t>
            </a:r>
            <a:endParaRPr sz="3200">
              <a:latin typeface="Gill Sans MT"/>
              <a:cs typeface="Gill Sans MT"/>
            </a:endParaRPr>
          </a:p>
          <a:p>
            <a:pPr marL="241300" indent="-229235">
              <a:lnSpc>
                <a:spcPct val="100000"/>
              </a:lnSpc>
              <a:spcBef>
                <a:spcPts val="1090"/>
              </a:spcBef>
              <a:buClr>
                <a:srgbClr val="2A1A00"/>
              </a:buClr>
              <a:buFont typeface="Arial"/>
              <a:buChar char="•"/>
              <a:tabLst>
                <a:tab pos="241935" algn="l"/>
              </a:tabLst>
            </a:pPr>
            <a:r>
              <a:rPr sz="3200" spc="-5" dirty="0">
                <a:latin typeface="Gill Sans MT"/>
                <a:cs typeface="Gill Sans MT"/>
              </a:rPr>
              <a:t>What can </a:t>
            </a:r>
            <a:r>
              <a:rPr sz="3200" spc="-40" dirty="0">
                <a:latin typeface="Gill Sans MT"/>
                <a:cs typeface="Gill Sans MT"/>
              </a:rPr>
              <a:t>we </a:t>
            </a:r>
            <a:r>
              <a:rPr sz="3200" dirty="0">
                <a:latin typeface="Gill Sans MT"/>
                <a:cs typeface="Gill Sans MT"/>
              </a:rPr>
              <a:t>do </a:t>
            </a:r>
            <a:r>
              <a:rPr sz="3200" spc="-5" dirty="0">
                <a:latin typeface="Gill Sans MT"/>
                <a:cs typeface="Gill Sans MT"/>
              </a:rPr>
              <a:t>to </a:t>
            </a:r>
            <a:r>
              <a:rPr sz="3200" spc="-15" dirty="0">
                <a:latin typeface="Gill Sans MT"/>
                <a:cs typeface="Gill Sans MT"/>
              </a:rPr>
              <a:t>increase </a:t>
            </a:r>
            <a:r>
              <a:rPr sz="3200" dirty="0">
                <a:latin typeface="Gill Sans MT"/>
                <a:cs typeface="Gill Sans MT"/>
              </a:rPr>
              <a:t>our</a:t>
            </a:r>
            <a:r>
              <a:rPr sz="3200" spc="35" dirty="0">
                <a:latin typeface="Gill Sans MT"/>
                <a:cs typeface="Gill Sans MT"/>
              </a:rPr>
              <a:t> </a:t>
            </a:r>
            <a:r>
              <a:rPr sz="3200" spc="-5" dirty="0">
                <a:latin typeface="Gill Sans MT"/>
                <a:cs typeface="Gill Sans MT"/>
              </a:rPr>
              <a:t>happiness?</a:t>
            </a:r>
            <a:endParaRPr sz="3200">
              <a:latin typeface="Gill Sans MT"/>
              <a:cs typeface="Gill Sans MT"/>
            </a:endParaRPr>
          </a:p>
          <a:p>
            <a:pPr marL="241300" indent="-229235">
              <a:lnSpc>
                <a:spcPct val="100000"/>
              </a:lnSpc>
              <a:spcBef>
                <a:spcPts val="1080"/>
              </a:spcBef>
              <a:buClr>
                <a:srgbClr val="2A1A00"/>
              </a:buClr>
              <a:buFont typeface="Arial"/>
              <a:buChar char="•"/>
              <a:tabLst>
                <a:tab pos="241935" algn="l"/>
              </a:tabLst>
            </a:pPr>
            <a:r>
              <a:rPr sz="3200" spc="-5" dirty="0">
                <a:latin typeface="Gill Sans MT"/>
                <a:cs typeface="Gill Sans MT"/>
              </a:rPr>
              <a:t>Does Happiness matter in the</a:t>
            </a:r>
            <a:r>
              <a:rPr sz="3200" dirty="0">
                <a:latin typeface="Gill Sans MT"/>
                <a:cs typeface="Gill Sans MT"/>
              </a:rPr>
              <a:t> </a:t>
            </a:r>
            <a:r>
              <a:rPr sz="3200" spc="-10" dirty="0">
                <a:latin typeface="Gill Sans MT"/>
                <a:cs typeface="Gill Sans MT"/>
              </a:rPr>
              <a:t>workplace?</a:t>
            </a:r>
            <a:endParaRPr sz="3200">
              <a:latin typeface="Gill Sans MT"/>
              <a:cs typeface="Gill Sans MT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CB7C752-5EA8-438E-BED0-F3D4A4DFD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0452" y="334009"/>
            <a:ext cx="9531095" cy="784830"/>
          </a:xfrm>
        </p:spPr>
        <p:txBody>
          <a:bodyPr/>
          <a:lstStyle/>
          <a:p>
            <a:r>
              <a:rPr lang="en-GB" dirty="0"/>
              <a:t>What is this session about?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44930" y="264922"/>
            <a:ext cx="9713595" cy="727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03525" algn="l"/>
              </a:tabLst>
            </a:pPr>
            <a:r>
              <a:rPr sz="4600" spc="150" dirty="0"/>
              <a:t>HANDS</a:t>
            </a:r>
            <a:r>
              <a:rPr sz="4600" spc="390" dirty="0"/>
              <a:t> </a:t>
            </a:r>
            <a:r>
              <a:rPr sz="4600" spc="125" dirty="0"/>
              <a:t>UP!	</a:t>
            </a:r>
            <a:r>
              <a:rPr sz="4600" dirty="0"/>
              <a:t>– </a:t>
            </a:r>
            <a:r>
              <a:rPr sz="4600" spc="140" dirty="0"/>
              <a:t>SOME </a:t>
            </a:r>
            <a:r>
              <a:rPr sz="4600" spc="170" dirty="0"/>
              <a:t>QUESTIONS </a:t>
            </a:r>
            <a:r>
              <a:rPr sz="4600" spc="125" dirty="0"/>
              <a:t>FOR</a:t>
            </a:r>
            <a:r>
              <a:rPr sz="4600" spc="375" dirty="0"/>
              <a:t> </a:t>
            </a:r>
            <a:r>
              <a:rPr sz="4600" spc="125" dirty="0"/>
              <a:t>YOU</a:t>
            </a:r>
            <a:endParaRPr sz="46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Unlock</a:t>
            </a:r>
            <a:r>
              <a:rPr spc="-215" dirty="0"/>
              <a:t> </a:t>
            </a:r>
            <a:r>
              <a:rPr spc="-45" dirty="0"/>
              <a:t>Your</a:t>
            </a:r>
            <a:r>
              <a:rPr spc="-180" dirty="0"/>
              <a:t> </a:t>
            </a:r>
            <a:r>
              <a:rPr spc="-15" dirty="0"/>
              <a:t>Wellbeing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236197" y="6449690"/>
            <a:ext cx="127000" cy="20256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200" dirty="0">
                <a:solidFill>
                  <a:srgbClr val="585858"/>
                </a:solidFill>
                <a:latin typeface="Gill Sans MT"/>
                <a:cs typeface="Gill Sans MT"/>
              </a:rPr>
              <a:t>4</a:t>
            </a:fld>
            <a:endParaRPr sz="1200">
              <a:latin typeface="Gill Sans MT"/>
              <a:cs typeface="Gill Sans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76551" y="1293672"/>
            <a:ext cx="8282940" cy="4225925"/>
          </a:xfrm>
          <a:prstGeom prst="rect">
            <a:avLst/>
          </a:prstGeom>
        </p:spPr>
        <p:txBody>
          <a:bodyPr vert="horz" wrap="square" lIns="0" tIns="14414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135"/>
              </a:spcBef>
              <a:buClr>
                <a:srgbClr val="2A1A00"/>
              </a:buClr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Gill Sans MT"/>
                <a:cs typeface="Gill Sans MT"/>
              </a:rPr>
              <a:t>Hands Up </a:t>
            </a:r>
            <a:r>
              <a:rPr sz="2800" spc="-5" dirty="0">
                <a:latin typeface="Gill Sans MT"/>
                <a:cs typeface="Gill Sans MT"/>
              </a:rPr>
              <a:t>if </a:t>
            </a:r>
            <a:r>
              <a:rPr sz="2800" spc="-20" dirty="0">
                <a:latin typeface="Gill Sans MT"/>
                <a:cs typeface="Gill Sans MT"/>
              </a:rPr>
              <a:t>you </a:t>
            </a:r>
            <a:r>
              <a:rPr sz="2800" spc="-15" dirty="0">
                <a:latin typeface="Gill Sans MT"/>
                <a:cs typeface="Gill Sans MT"/>
              </a:rPr>
              <a:t>would </a:t>
            </a:r>
            <a:r>
              <a:rPr sz="2800" spc="-25" dirty="0">
                <a:latin typeface="Gill Sans MT"/>
                <a:cs typeface="Gill Sans MT"/>
              </a:rPr>
              <a:t>like </a:t>
            </a:r>
            <a:r>
              <a:rPr sz="2800" dirty="0">
                <a:latin typeface="Gill Sans MT"/>
                <a:cs typeface="Gill Sans MT"/>
              </a:rPr>
              <a:t>to be</a:t>
            </a:r>
            <a:r>
              <a:rPr sz="2800" spc="-5" dirty="0">
                <a:latin typeface="Gill Sans MT"/>
                <a:cs typeface="Gill Sans MT"/>
              </a:rPr>
              <a:t> HAPPIER?</a:t>
            </a:r>
            <a:endParaRPr sz="2800">
              <a:latin typeface="Gill Sans MT"/>
              <a:cs typeface="Gill Sans MT"/>
            </a:endParaRPr>
          </a:p>
          <a:p>
            <a:pPr marL="241300" marR="132080" indent="-228600">
              <a:lnSpc>
                <a:spcPct val="110000"/>
              </a:lnSpc>
              <a:spcBef>
                <a:spcPts val="705"/>
              </a:spcBef>
              <a:buClr>
                <a:srgbClr val="2A1A00"/>
              </a:buClr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Gill Sans MT"/>
                <a:cs typeface="Gill Sans MT"/>
              </a:rPr>
              <a:t>Hands Up </a:t>
            </a:r>
            <a:r>
              <a:rPr sz="2800" spc="-5" dirty="0">
                <a:latin typeface="Gill Sans MT"/>
                <a:cs typeface="Gill Sans MT"/>
              </a:rPr>
              <a:t>if </a:t>
            </a:r>
            <a:r>
              <a:rPr sz="2800" spc="-20" dirty="0">
                <a:latin typeface="Gill Sans MT"/>
                <a:cs typeface="Gill Sans MT"/>
              </a:rPr>
              <a:t>you </a:t>
            </a:r>
            <a:r>
              <a:rPr sz="2800" dirty="0">
                <a:latin typeface="Gill Sans MT"/>
                <a:cs typeface="Gill Sans MT"/>
              </a:rPr>
              <a:t>think that people </a:t>
            </a:r>
            <a:r>
              <a:rPr sz="2800" spc="-5" dirty="0">
                <a:latin typeface="Gill Sans MT"/>
                <a:cs typeface="Gill Sans MT"/>
              </a:rPr>
              <a:t>who </a:t>
            </a:r>
            <a:r>
              <a:rPr sz="2800" spc="-20" dirty="0">
                <a:latin typeface="Gill Sans MT"/>
                <a:cs typeface="Gill Sans MT"/>
              </a:rPr>
              <a:t>are </a:t>
            </a:r>
            <a:r>
              <a:rPr sz="2800" spc="-25" dirty="0">
                <a:latin typeface="Gill Sans MT"/>
                <a:cs typeface="Gill Sans MT"/>
              </a:rPr>
              <a:t>wealthy </a:t>
            </a:r>
            <a:r>
              <a:rPr sz="2800" spc="-20" dirty="0">
                <a:latin typeface="Gill Sans MT"/>
                <a:cs typeface="Gill Sans MT"/>
              </a:rPr>
              <a:t>are  </a:t>
            </a:r>
            <a:r>
              <a:rPr sz="2800" spc="-5" dirty="0">
                <a:latin typeface="Gill Sans MT"/>
                <a:cs typeface="Gill Sans MT"/>
              </a:rPr>
              <a:t>happier?</a:t>
            </a:r>
            <a:endParaRPr sz="2800">
              <a:latin typeface="Gill Sans MT"/>
              <a:cs typeface="Gill Sans MT"/>
            </a:endParaRPr>
          </a:p>
          <a:p>
            <a:pPr marL="241300" marR="524510" indent="-228600">
              <a:lnSpc>
                <a:spcPct val="110000"/>
              </a:lnSpc>
              <a:spcBef>
                <a:spcPts val="695"/>
              </a:spcBef>
              <a:buClr>
                <a:srgbClr val="2A1A00"/>
              </a:buClr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Gill Sans MT"/>
                <a:cs typeface="Gill Sans MT"/>
              </a:rPr>
              <a:t>Hands Up </a:t>
            </a:r>
            <a:r>
              <a:rPr sz="2800" spc="-5" dirty="0">
                <a:latin typeface="Gill Sans MT"/>
                <a:cs typeface="Gill Sans MT"/>
              </a:rPr>
              <a:t>if </a:t>
            </a:r>
            <a:r>
              <a:rPr sz="2800" spc="-20" dirty="0">
                <a:latin typeface="Gill Sans MT"/>
                <a:cs typeface="Gill Sans MT"/>
              </a:rPr>
              <a:t>you </a:t>
            </a:r>
            <a:r>
              <a:rPr sz="2800" dirty="0">
                <a:latin typeface="Gill Sans MT"/>
                <a:cs typeface="Gill Sans MT"/>
              </a:rPr>
              <a:t>think that being </a:t>
            </a:r>
            <a:r>
              <a:rPr sz="2800" spc="-5" dirty="0">
                <a:latin typeface="Gill Sans MT"/>
                <a:cs typeface="Gill Sans MT"/>
              </a:rPr>
              <a:t>married </a:t>
            </a:r>
            <a:r>
              <a:rPr sz="2800" spc="-20" dirty="0">
                <a:latin typeface="Gill Sans MT"/>
                <a:cs typeface="Gill Sans MT"/>
              </a:rPr>
              <a:t>makes</a:t>
            </a:r>
            <a:r>
              <a:rPr sz="2800" spc="-65" dirty="0">
                <a:latin typeface="Gill Sans MT"/>
                <a:cs typeface="Gill Sans MT"/>
              </a:rPr>
              <a:t> </a:t>
            </a:r>
            <a:r>
              <a:rPr sz="2800" spc="-20" dirty="0">
                <a:latin typeface="Gill Sans MT"/>
                <a:cs typeface="Gill Sans MT"/>
              </a:rPr>
              <a:t>you  </a:t>
            </a:r>
            <a:r>
              <a:rPr sz="2800" spc="-5" dirty="0">
                <a:latin typeface="Gill Sans MT"/>
                <a:cs typeface="Gill Sans MT"/>
              </a:rPr>
              <a:t>happier</a:t>
            </a:r>
            <a:endParaRPr sz="2800">
              <a:latin typeface="Gill Sans MT"/>
              <a:cs typeface="Gill Sans MT"/>
            </a:endParaRPr>
          </a:p>
          <a:p>
            <a:pPr marL="241300" indent="-228600">
              <a:lnSpc>
                <a:spcPct val="100000"/>
              </a:lnSpc>
              <a:spcBef>
                <a:spcPts val="1040"/>
              </a:spcBef>
              <a:buClr>
                <a:srgbClr val="2A1A00"/>
              </a:buClr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Gill Sans MT"/>
                <a:cs typeface="Gill Sans MT"/>
              </a:rPr>
              <a:t>Hands Up </a:t>
            </a:r>
            <a:r>
              <a:rPr sz="2800" spc="-5" dirty="0">
                <a:latin typeface="Gill Sans MT"/>
                <a:cs typeface="Gill Sans MT"/>
              </a:rPr>
              <a:t>if </a:t>
            </a:r>
            <a:r>
              <a:rPr sz="2800" spc="-20" dirty="0">
                <a:latin typeface="Gill Sans MT"/>
                <a:cs typeface="Gill Sans MT"/>
              </a:rPr>
              <a:t>you </a:t>
            </a:r>
            <a:r>
              <a:rPr sz="2800" dirty="0">
                <a:latin typeface="Gill Sans MT"/>
                <a:cs typeface="Gill Sans MT"/>
              </a:rPr>
              <a:t>think </a:t>
            </a:r>
            <a:r>
              <a:rPr sz="2800" spc="-20" dirty="0">
                <a:latin typeface="Gill Sans MT"/>
                <a:cs typeface="Gill Sans MT"/>
              </a:rPr>
              <a:t>having </a:t>
            </a:r>
            <a:r>
              <a:rPr sz="2800" spc="-10" dirty="0">
                <a:latin typeface="Gill Sans MT"/>
                <a:cs typeface="Gill Sans MT"/>
              </a:rPr>
              <a:t>children </a:t>
            </a:r>
            <a:r>
              <a:rPr sz="2800" spc="-20" dirty="0">
                <a:latin typeface="Gill Sans MT"/>
                <a:cs typeface="Gill Sans MT"/>
              </a:rPr>
              <a:t>makes you</a:t>
            </a:r>
            <a:r>
              <a:rPr sz="2800" spc="20" dirty="0">
                <a:latin typeface="Gill Sans MT"/>
                <a:cs typeface="Gill Sans MT"/>
              </a:rPr>
              <a:t> </a:t>
            </a:r>
            <a:r>
              <a:rPr sz="2800" spc="-25" dirty="0">
                <a:latin typeface="Gill Sans MT"/>
                <a:cs typeface="Gill Sans MT"/>
              </a:rPr>
              <a:t>happy?</a:t>
            </a:r>
            <a:endParaRPr sz="2800">
              <a:latin typeface="Gill Sans MT"/>
              <a:cs typeface="Gill Sans MT"/>
            </a:endParaRPr>
          </a:p>
          <a:p>
            <a:pPr marL="241300" marR="749935" indent="-228600">
              <a:lnSpc>
                <a:spcPct val="110000"/>
              </a:lnSpc>
              <a:spcBef>
                <a:spcPts val="700"/>
              </a:spcBef>
              <a:buClr>
                <a:srgbClr val="2A1A00"/>
              </a:buClr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Gill Sans MT"/>
                <a:cs typeface="Gill Sans MT"/>
              </a:rPr>
              <a:t>Hands up </a:t>
            </a:r>
            <a:r>
              <a:rPr sz="2800" spc="-5" dirty="0">
                <a:latin typeface="Gill Sans MT"/>
                <a:cs typeface="Gill Sans MT"/>
              </a:rPr>
              <a:t>if </a:t>
            </a:r>
            <a:r>
              <a:rPr sz="2800" spc="-20" dirty="0">
                <a:latin typeface="Gill Sans MT"/>
                <a:cs typeface="Gill Sans MT"/>
              </a:rPr>
              <a:t>you </a:t>
            </a:r>
            <a:r>
              <a:rPr sz="2800" dirty="0">
                <a:latin typeface="Gill Sans MT"/>
                <a:cs typeface="Gill Sans MT"/>
              </a:rPr>
              <a:t>think some people </a:t>
            </a:r>
            <a:r>
              <a:rPr sz="2800" spc="-20" dirty="0">
                <a:latin typeface="Gill Sans MT"/>
                <a:cs typeface="Gill Sans MT"/>
              </a:rPr>
              <a:t>are </a:t>
            </a:r>
            <a:r>
              <a:rPr sz="2800" dirty="0">
                <a:latin typeface="Gill Sans MT"/>
                <a:cs typeface="Gill Sans MT"/>
              </a:rPr>
              <a:t>born</a:t>
            </a:r>
            <a:r>
              <a:rPr sz="2800" spc="-95" dirty="0">
                <a:latin typeface="Gill Sans MT"/>
                <a:cs typeface="Gill Sans MT"/>
              </a:rPr>
              <a:t> </a:t>
            </a:r>
            <a:r>
              <a:rPr sz="2800" spc="-25" dirty="0">
                <a:latin typeface="Gill Sans MT"/>
                <a:cs typeface="Gill Sans MT"/>
              </a:rPr>
              <a:t>happy  </a:t>
            </a:r>
            <a:r>
              <a:rPr sz="2800" dirty="0">
                <a:latin typeface="Gill Sans MT"/>
                <a:cs typeface="Gill Sans MT"/>
              </a:rPr>
              <a:t>others not so</a:t>
            </a:r>
            <a:r>
              <a:rPr sz="2800" spc="-15" dirty="0">
                <a:latin typeface="Gill Sans MT"/>
                <a:cs typeface="Gill Sans MT"/>
              </a:rPr>
              <a:t> </a:t>
            </a:r>
            <a:r>
              <a:rPr sz="2800" spc="-10" dirty="0">
                <a:latin typeface="Gill Sans MT"/>
                <a:cs typeface="Gill Sans MT"/>
              </a:rPr>
              <a:t>much</a:t>
            </a:r>
            <a:r>
              <a:rPr sz="2000" spc="-10" dirty="0">
                <a:latin typeface="Gill Sans MT"/>
                <a:cs typeface="Gill Sans MT"/>
              </a:rPr>
              <a:t>?</a:t>
            </a:r>
            <a:endParaRPr sz="20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0452" y="308101"/>
            <a:ext cx="6517640" cy="772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900" b="1" u="heavy" spc="12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What makes </a:t>
            </a:r>
            <a:r>
              <a:rPr sz="4900" b="1" u="heavy" spc="9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us</a:t>
            </a:r>
            <a:r>
              <a:rPr sz="4900" b="1" u="heavy" spc="88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4900" b="1" u="heavy" spc="15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Happy?</a:t>
            </a:r>
            <a:endParaRPr sz="49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Unlock</a:t>
            </a:r>
            <a:r>
              <a:rPr spc="-215" dirty="0"/>
              <a:t> </a:t>
            </a:r>
            <a:r>
              <a:rPr spc="-45" dirty="0"/>
              <a:t>Your</a:t>
            </a:r>
            <a:r>
              <a:rPr spc="-180" dirty="0"/>
              <a:t> </a:t>
            </a:r>
            <a:r>
              <a:rPr spc="-15" dirty="0"/>
              <a:t>Wellbeing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"/>
              </a:spcBef>
            </a:pPr>
            <a:r>
              <a:rPr dirty="0"/>
              <a:t>6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150416" y="1491996"/>
          <a:ext cx="10608308" cy="42814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77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6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68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768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01089">
                <a:tc>
                  <a:txBody>
                    <a:bodyPr/>
                    <a:lstStyle/>
                    <a:p>
                      <a:pPr algn="ctr">
                        <a:lnSpc>
                          <a:spcPts val="3254"/>
                        </a:lnSpc>
                      </a:pPr>
                      <a:r>
                        <a:rPr sz="2800" spc="-5" dirty="0">
                          <a:latin typeface="Gill Sans MT"/>
                          <a:cs typeface="Gill Sans MT"/>
                        </a:rPr>
                        <a:t>Our</a:t>
                      </a:r>
                      <a:r>
                        <a:rPr sz="2800" spc="-300" dirty="0">
                          <a:latin typeface="Gill Sans MT"/>
                          <a:cs typeface="Gill Sans MT"/>
                        </a:rPr>
                        <a:t> </a:t>
                      </a:r>
                      <a:r>
                        <a:rPr sz="2800" dirty="0">
                          <a:latin typeface="Gill Sans MT"/>
                          <a:cs typeface="Gill Sans MT"/>
                        </a:rPr>
                        <a:t>Age</a:t>
                      </a:r>
                      <a:endParaRPr sz="2800">
                        <a:latin typeface="Gill Sans MT"/>
                        <a:cs typeface="Gill Sans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54"/>
                        </a:lnSpc>
                      </a:pPr>
                      <a:r>
                        <a:rPr sz="2800" dirty="0">
                          <a:latin typeface="Gill Sans MT"/>
                          <a:cs typeface="Gill Sans MT"/>
                        </a:rPr>
                        <a:t>Sleep</a:t>
                      </a:r>
                      <a:endParaRPr sz="2800">
                        <a:latin typeface="Gill Sans MT"/>
                        <a:cs typeface="Gill Sans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254"/>
                        </a:lnSpc>
                      </a:pPr>
                      <a:r>
                        <a:rPr sz="2800" dirty="0">
                          <a:latin typeface="Gill Sans MT"/>
                          <a:cs typeface="Gill Sans MT"/>
                        </a:rPr>
                        <a:t>A</a:t>
                      </a:r>
                      <a:r>
                        <a:rPr sz="2800" spc="-10" dirty="0">
                          <a:latin typeface="Gill Sans MT"/>
                          <a:cs typeface="Gill Sans MT"/>
                        </a:rPr>
                        <a:t> </a:t>
                      </a:r>
                      <a:r>
                        <a:rPr sz="2800" spc="-25" dirty="0">
                          <a:latin typeface="Gill Sans MT"/>
                          <a:cs typeface="Gill Sans MT"/>
                        </a:rPr>
                        <a:t>Job</a:t>
                      </a:r>
                      <a:endParaRPr sz="2800">
                        <a:latin typeface="Gill Sans MT"/>
                        <a:cs typeface="Gill Sans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254"/>
                        </a:lnSpc>
                      </a:pPr>
                      <a:r>
                        <a:rPr sz="2800" spc="-10" dirty="0">
                          <a:latin typeface="Gill Sans MT"/>
                          <a:cs typeface="Gill Sans MT"/>
                        </a:rPr>
                        <a:t>Money </a:t>
                      </a:r>
                      <a:r>
                        <a:rPr sz="2800" dirty="0">
                          <a:latin typeface="Gill Sans MT"/>
                          <a:cs typeface="Gill Sans MT"/>
                        </a:rPr>
                        <a:t>– </a:t>
                      </a:r>
                      <a:r>
                        <a:rPr sz="2800" spc="-5" dirty="0">
                          <a:latin typeface="Gill Sans MT"/>
                          <a:cs typeface="Gill Sans MT"/>
                        </a:rPr>
                        <a:t>lots </a:t>
                      </a:r>
                      <a:r>
                        <a:rPr sz="2800" dirty="0">
                          <a:latin typeface="Gill Sans MT"/>
                          <a:cs typeface="Gill Sans MT"/>
                        </a:rPr>
                        <a:t>of</a:t>
                      </a:r>
                      <a:r>
                        <a:rPr sz="2800" spc="-80" dirty="0">
                          <a:latin typeface="Gill Sans MT"/>
                          <a:cs typeface="Gill Sans MT"/>
                        </a:rPr>
                        <a:t> </a:t>
                      </a:r>
                      <a:r>
                        <a:rPr sz="2800" spc="-5" dirty="0">
                          <a:latin typeface="Gill Sans MT"/>
                          <a:cs typeface="Gill Sans MT"/>
                        </a:rPr>
                        <a:t>it!</a:t>
                      </a:r>
                      <a:endParaRPr sz="2800">
                        <a:latin typeface="Gill Sans MT"/>
                        <a:cs typeface="Gill Sans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9608">
                <a:tc>
                  <a:txBody>
                    <a:bodyPr/>
                    <a:lstStyle/>
                    <a:p>
                      <a:pPr marL="635" algn="ctr">
                        <a:lnSpc>
                          <a:spcPts val="3254"/>
                        </a:lnSpc>
                      </a:pPr>
                      <a:r>
                        <a:rPr sz="2800" dirty="0">
                          <a:latin typeface="Gill Sans MT"/>
                          <a:cs typeface="Gill Sans MT"/>
                        </a:rPr>
                        <a:t>Being</a:t>
                      </a:r>
                      <a:r>
                        <a:rPr sz="2800" spc="-55" dirty="0">
                          <a:latin typeface="Gill Sans MT"/>
                          <a:cs typeface="Gill Sans MT"/>
                        </a:rPr>
                        <a:t> </a:t>
                      </a:r>
                      <a:r>
                        <a:rPr sz="2800" spc="-5" dirty="0">
                          <a:latin typeface="Gill Sans MT"/>
                          <a:cs typeface="Gill Sans MT"/>
                        </a:rPr>
                        <a:t>married</a:t>
                      </a:r>
                      <a:endParaRPr sz="2800">
                        <a:latin typeface="Gill Sans MT"/>
                        <a:cs typeface="Gill Sans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54"/>
                        </a:lnSpc>
                      </a:pPr>
                      <a:r>
                        <a:rPr sz="2800" spc="-20" dirty="0">
                          <a:latin typeface="Gill Sans MT"/>
                          <a:cs typeface="Gill Sans MT"/>
                        </a:rPr>
                        <a:t>Having </a:t>
                      </a:r>
                      <a:r>
                        <a:rPr sz="2800" dirty="0">
                          <a:latin typeface="Gill Sans MT"/>
                          <a:cs typeface="Gill Sans MT"/>
                        </a:rPr>
                        <a:t>150</a:t>
                      </a:r>
                      <a:r>
                        <a:rPr sz="2800" spc="-25" dirty="0">
                          <a:latin typeface="Gill Sans MT"/>
                          <a:cs typeface="Gill Sans MT"/>
                        </a:rPr>
                        <a:t> </a:t>
                      </a:r>
                      <a:r>
                        <a:rPr sz="2800" dirty="0">
                          <a:latin typeface="Gill Sans MT"/>
                          <a:cs typeface="Gill Sans MT"/>
                        </a:rPr>
                        <a:t>+</a:t>
                      </a:r>
                      <a:endParaRPr sz="2800">
                        <a:latin typeface="Gill Sans MT"/>
                        <a:cs typeface="Gill Sans MT"/>
                      </a:endParaRPr>
                    </a:p>
                    <a:p>
                      <a:pPr marL="665480" marR="657225" algn="ctr">
                        <a:lnSpc>
                          <a:spcPct val="107000"/>
                        </a:lnSpc>
                        <a:spcBef>
                          <a:spcPts val="5"/>
                        </a:spcBef>
                      </a:pPr>
                      <a:r>
                        <a:rPr sz="2800" dirty="0">
                          <a:latin typeface="Gill Sans MT"/>
                          <a:cs typeface="Gill Sans MT"/>
                        </a:rPr>
                        <a:t>friends</a:t>
                      </a:r>
                      <a:r>
                        <a:rPr sz="2800" spc="-114" dirty="0">
                          <a:latin typeface="Gill Sans MT"/>
                          <a:cs typeface="Gill Sans MT"/>
                        </a:rPr>
                        <a:t> </a:t>
                      </a:r>
                      <a:r>
                        <a:rPr sz="2800" dirty="0">
                          <a:latin typeface="Gill Sans MT"/>
                          <a:cs typeface="Gill Sans MT"/>
                        </a:rPr>
                        <a:t>on  </a:t>
                      </a:r>
                      <a:r>
                        <a:rPr sz="2800" spc="-5" dirty="0">
                          <a:latin typeface="Gill Sans MT"/>
                          <a:cs typeface="Gill Sans MT"/>
                        </a:rPr>
                        <a:t>Facebook</a:t>
                      </a:r>
                      <a:endParaRPr sz="2800">
                        <a:latin typeface="Gill Sans MT"/>
                        <a:cs typeface="Gill Sans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3254"/>
                        </a:lnSpc>
                      </a:pPr>
                      <a:r>
                        <a:rPr sz="2800" dirty="0">
                          <a:latin typeface="Gill Sans MT"/>
                          <a:cs typeface="Gill Sans MT"/>
                        </a:rPr>
                        <a:t>Being</a:t>
                      </a:r>
                      <a:r>
                        <a:rPr sz="2800" spc="-20" dirty="0">
                          <a:latin typeface="Gill Sans MT"/>
                          <a:cs typeface="Gill Sans MT"/>
                        </a:rPr>
                        <a:t> </a:t>
                      </a:r>
                      <a:r>
                        <a:rPr sz="2800" dirty="0">
                          <a:latin typeface="Gill Sans MT"/>
                          <a:cs typeface="Gill Sans MT"/>
                        </a:rPr>
                        <a:t>grateful</a:t>
                      </a:r>
                      <a:endParaRPr sz="2800">
                        <a:latin typeface="Gill Sans MT"/>
                        <a:cs typeface="Gill Sans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3254"/>
                        </a:lnSpc>
                      </a:pPr>
                      <a:r>
                        <a:rPr sz="2800" dirty="0">
                          <a:latin typeface="Gill Sans MT"/>
                          <a:cs typeface="Gill Sans MT"/>
                        </a:rPr>
                        <a:t>Music </a:t>
                      </a:r>
                      <a:r>
                        <a:rPr sz="2800" spc="-5" dirty="0">
                          <a:latin typeface="Gill Sans MT"/>
                          <a:cs typeface="Gill Sans MT"/>
                        </a:rPr>
                        <a:t>(&amp;</a:t>
                      </a:r>
                      <a:r>
                        <a:rPr sz="2800" spc="-75" dirty="0">
                          <a:latin typeface="Gill Sans MT"/>
                          <a:cs typeface="Gill Sans MT"/>
                        </a:rPr>
                        <a:t> </a:t>
                      </a:r>
                      <a:r>
                        <a:rPr sz="2800" dirty="0">
                          <a:latin typeface="Gill Sans MT"/>
                          <a:cs typeface="Gill Sans MT"/>
                        </a:rPr>
                        <a:t>Singing)</a:t>
                      </a:r>
                      <a:endParaRPr sz="2800">
                        <a:latin typeface="Gill Sans MT"/>
                        <a:cs typeface="Gill Sans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0776">
                <a:tc>
                  <a:txBody>
                    <a:bodyPr/>
                    <a:lstStyle/>
                    <a:p>
                      <a:pPr algn="ctr">
                        <a:lnSpc>
                          <a:spcPts val="3260"/>
                        </a:lnSpc>
                      </a:pPr>
                      <a:r>
                        <a:rPr sz="2800" spc="-5" dirty="0">
                          <a:latin typeface="Gill Sans MT"/>
                          <a:cs typeface="Gill Sans MT"/>
                        </a:rPr>
                        <a:t>Laughing</a:t>
                      </a:r>
                      <a:endParaRPr sz="2800">
                        <a:latin typeface="Gill Sans MT"/>
                        <a:cs typeface="Gill Sans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0"/>
                        </a:lnSpc>
                      </a:pPr>
                      <a:r>
                        <a:rPr sz="2800" spc="-20" dirty="0">
                          <a:latin typeface="Gill Sans MT"/>
                          <a:cs typeface="Gill Sans MT"/>
                        </a:rPr>
                        <a:t>Having </a:t>
                      </a:r>
                      <a:r>
                        <a:rPr sz="2800" spc="-10" dirty="0">
                          <a:latin typeface="Gill Sans MT"/>
                          <a:cs typeface="Gill Sans MT"/>
                        </a:rPr>
                        <a:t>Children</a:t>
                      </a:r>
                      <a:endParaRPr sz="2800">
                        <a:latin typeface="Gill Sans MT"/>
                        <a:cs typeface="Gill Sans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0"/>
                        </a:lnSpc>
                      </a:pPr>
                      <a:r>
                        <a:rPr sz="2800" spc="-5" dirty="0">
                          <a:latin typeface="Gill Sans MT"/>
                          <a:cs typeface="Gill Sans MT"/>
                        </a:rPr>
                        <a:t>Living in </a:t>
                      </a:r>
                      <a:r>
                        <a:rPr sz="2800" dirty="0">
                          <a:latin typeface="Gill Sans MT"/>
                          <a:cs typeface="Gill Sans MT"/>
                        </a:rPr>
                        <a:t>the</a:t>
                      </a:r>
                      <a:r>
                        <a:rPr sz="2800" spc="-65" dirty="0">
                          <a:latin typeface="Gill Sans MT"/>
                          <a:cs typeface="Gill Sans MT"/>
                        </a:rPr>
                        <a:t> </a:t>
                      </a:r>
                      <a:r>
                        <a:rPr sz="2800" dirty="0">
                          <a:latin typeface="Gill Sans MT"/>
                          <a:cs typeface="Gill Sans MT"/>
                        </a:rPr>
                        <a:t>UK</a:t>
                      </a:r>
                      <a:endParaRPr sz="2800">
                        <a:latin typeface="Gill Sans MT"/>
                        <a:cs typeface="Gill Sans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0"/>
                        </a:lnSpc>
                      </a:pPr>
                      <a:r>
                        <a:rPr sz="2800" dirty="0">
                          <a:latin typeface="Gill Sans MT"/>
                          <a:cs typeface="Gill Sans MT"/>
                        </a:rPr>
                        <a:t>Hobbies</a:t>
                      </a:r>
                      <a:endParaRPr sz="2800">
                        <a:latin typeface="Gill Sans MT"/>
                        <a:cs typeface="Gill Sans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886460" cy="6858000"/>
          </a:xfrm>
          <a:custGeom>
            <a:avLst/>
            <a:gdLst/>
            <a:ahLst/>
            <a:cxnLst/>
            <a:rect l="l" t="t" r="r" b="b"/>
            <a:pathLst>
              <a:path w="886460" h="6858000">
                <a:moveTo>
                  <a:pt x="709917" y="0"/>
                </a:moveTo>
                <a:lnTo>
                  <a:pt x="0" y="0"/>
                </a:lnTo>
                <a:lnTo>
                  <a:pt x="0" y="6857999"/>
                </a:lnTo>
                <a:lnTo>
                  <a:pt x="709917" y="6857999"/>
                </a:lnTo>
                <a:lnTo>
                  <a:pt x="711504" y="6789736"/>
                </a:lnTo>
                <a:lnTo>
                  <a:pt x="719442" y="6729412"/>
                </a:lnTo>
                <a:lnTo>
                  <a:pt x="730567" y="6677025"/>
                </a:lnTo>
                <a:lnTo>
                  <a:pt x="744855" y="6630987"/>
                </a:lnTo>
                <a:lnTo>
                  <a:pt x="760742" y="6589712"/>
                </a:lnTo>
                <a:lnTo>
                  <a:pt x="779792" y="6553200"/>
                </a:lnTo>
                <a:lnTo>
                  <a:pt x="817918" y="6477000"/>
                </a:lnTo>
                <a:lnTo>
                  <a:pt x="833793" y="6440487"/>
                </a:lnTo>
                <a:lnTo>
                  <a:pt x="849680" y="6399212"/>
                </a:lnTo>
                <a:lnTo>
                  <a:pt x="865555" y="6353175"/>
                </a:lnTo>
                <a:lnTo>
                  <a:pt x="876681" y="6300787"/>
                </a:lnTo>
                <a:lnTo>
                  <a:pt x="883031" y="6240462"/>
                </a:lnTo>
                <a:lnTo>
                  <a:pt x="886206" y="6172200"/>
                </a:lnTo>
                <a:lnTo>
                  <a:pt x="883031" y="6103937"/>
                </a:lnTo>
                <a:lnTo>
                  <a:pt x="876681" y="6043612"/>
                </a:lnTo>
                <a:lnTo>
                  <a:pt x="865555" y="5991225"/>
                </a:lnTo>
                <a:lnTo>
                  <a:pt x="849680" y="5945187"/>
                </a:lnTo>
                <a:lnTo>
                  <a:pt x="833793" y="5903912"/>
                </a:lnTo>
                <a:lnTo>
                  <a:pt x="817918" y="5867400"/>
                </a:lnTo>
                <a:lnTo>
                  <a:pt x="779792" y="5791200"/>
                </a:lnTo>
                <a:lnTo>
                  <a:pt x="760742" y="5754687"/>
                </a:lnTo>
                <a:lnTo>
                  <a:pt x="744855" y="5713412"/>
                </a:lnTo>
                <a:lnTo>
                  <a:pt x="730567" y="5667375"/>
                </a:lnTo>
                <a:lnTo>
                  <a:pt x="719442" y="5614987"/>
                </a:lnTo>
                <a:lnTo>
                  <a:pt x="711504" y="5554599"/>
                </a:lnTo>
                <a:lnTo>
                  <a:pt x="709917" y="5486400"/>
                </a:lnTo>
                <a:lnTo>
                  <a:pt x="711504" y="5418074"/>
                </a:lnTo>
                <a:lnTo>
                  <a:pt x="719442" y="5357749"/>
                </a:lnTo>
                <a:lnTo>
                  <a:pt x="730567" y="5305425"/>
                </a:lnTo>
                <a:lnTo>
                  <a:pt x="744855" y="5259324"/>
                </a:lnTo>
                <a:lnTo>
                  <a:pt x="760742" y="5218049"/>
                </a:lnTo>
                <a:lnTo>
                  <a:pt x="779792" y="5181600"/>
                </a:lnTo>
                <a:lnTo>
                  <a:pt x="817918" y="5105400"/>
                </a:lnTo>
                <a:lnTo>
                  <a:pt x="833793" y="5068824"/>
                </a:lnTo>
                <a:lnTo>
                  <a:pt x="849680" y="5027549"/>
                </a:lnTo>
                <a:lnTo>
                  <a:pt x="865555" y="4981575"/>
                </a:lnTo>
                <a:lnTo>
                  <a:pt x="876681" y="4929124"/>
                </a:lnTo>
                <a:lnTo>
                  <a:pt x="883031" y="4868799"/>
                </a:lnTo>
                <a:lnTo>
                  <a:pt x="886206" y="4800600"/>
                </a:lnTo>
                <a:lnTo>
                  <a:pt x="883031" y="4732274"/>
                </a:lnTo>
                <a:lnTo>
                  <a:pt x="876681" y="4671949"/>
                </a:lnTo>
                <a:lnTo>
                  <a:pt x="865555" y="4619625"/>
                </a:lnTo>
                <a:lnTo>
                  <a:pt x="849680" y="4573524"/>
                </a:lnTo>
                <a:lnTo>
                  <a:pt x="833793" y="4532249"/>
                </a:lnTo>
                <a:lnTo>
                  <a:pt x="817918" y="4495800"/>
                </a:lnTo>
                <a:lnTo>
                  <a:pt x="779792" y="4419600"/>
                </a:lnTo>
                <a:lnTo>
                  <a:pt x="760742" y="4383024"/>
                </a:lnTo>
                <a:lnTo>
                  <a:pt x="744855" y="4341749"/>
                </a:lnTo>
                <a:lnTo>
                  <a:pt x="730567" y="4295775"/>
                </a:lnTo>
                <a:lnTo>
                  <a:pt x="719442" y="4243324"/>
                </a:lnTo>
                <a:lnTo>
                  <a:pt x="711504" y="4182999"/>
                </a:lnTo>
                <a:lnTo>
                  <a:pt x="709917" y="4114800"/>
                </a:lnTo>
                <a:lnTo>
                  <a:pt x="711504" y="4046474"/>
                </a:lnTo>
                <a:lnTo>
                  <a:pt x="719442" y="3986149"/>
                </a:lnTo>
                <a:lnTo>
                  <a:pt x="730567" y="3933825"/>
                </a:lnTo>
                <a:lnTo>
                  <a:pt x="744855" y="3887724"/>
                </a:lnTo>
                <a:lnTo>
                  <a:pt x="760742" y="3846449"/>
                </a:lnTo>
                <a:lnTo>
                  <a:pt x="779792" y="3810000"/>
                </a:lnTo>
                <a:lnTo>
                  <a:pt x="817918" y="3733800"/>
                </a:lnTo>
                <a:lnTo>
                  <a:pt x="833793" y="3697224"/>
                </a:lnTo>
                <a:lnTo>
                  <a:pt x="849680" y="3655949"/>
                </a:lnTo>
                <a:lnTo>
                  <a:pt x="865555" y="3609975"/>
                </a:lnTo>
                <a:lnTo>
                  <a:pt x="876681" y="3557524"/>
                </a:lnTo>
                <a:lnTo>
                  <a:pt x="883031" y="3497199"/>
                </a:lnTo>
                <a:lnTo>
                  <a:pt x="886206" y="3427349"/>
                </a:lnTo>
                <a:lnTo>
                  <a:pt x="883031" y="3360674"/>
                </a:lnTo>
                <a:lnTo>
                  <a:pt x="876681" y="3300349"/>
                </a:lnTo>
                <a:lnTo>
                  <a:pt x="865555" y="3248025"/>
                </a:lnTo>
                <a:lnTo>
                  <a:pt x="849680" y="3201924"/>
                </a:lnTo>
                <a:lnTo>
                  <a:pt x="833793" y="3160649"/>
                </a:lnTo>
                <a:lnTo>
                  <a:pt x="817918" y="3124200"/>
                </a:lnTo>
                <a:lnTo>
                  <a:pt x="779792" y="3048000"/>
                </a:lnTo>
                <a:lnTo>
                  <a:pt x="760742" y="3011424"/>
                </a:lnTo>
                <a:lnTo>
                  <a:pt x="744855" y="2970149"/>
                </a:lnTo>
                <a:lnTo>
                  <a:pt x="730567" y="2924175"/>
                </a:lnTo>
                <a:lnTo>
                  <a:pt x="719442" y="2871724"/>
                </a:lnTo>
                <a:lnTo>
                  <a:pt x="711504" y="2811399"/>
                </a:lnTo>
                <a:lnTo>
                  <a:pt x="709917" y="2743200"/>
                </a:lnTo>
                <a:lnTo>
                  <a:pt x="711504" y="2674874"/>
                </a:lnTo>
                <a:lnTo>
                  <a:pt x="719442" y="2614549"/>
                </a:lnTo>
                <a:lnTo>
                  <a:pt x="730567" y="2562225"/>
                </a:lnTo>
                <a:lnTo>
                  <a:pt x="744855" y="2516124"/>
                </a:lnTo>
                <a:lnTo>
                  <a:pt x="760742" y="2474849"/>
                </a:lnTo>
                <a:lnTo>
                  <a:pt x="779792" y="2438400"/>
                </a:lnTo>
                <a:lnTo>
                  <a:pt x="817918" y="2362200"/>
                </a:lnTo>
                <a:lnTo>
                  <a:pt x="833793" y="2325624"/>
                </a:lnTo>
                <a:lnTo>
                  <a:pt x="849680" y="2284349"/>
                </a:lnTo>
                <a:lnTo>
                  <a:pt x="865555" y="2238375"/>
                </a:lnTo>
                <a:lnTo>
                  <a:pt x="876681" y="2185924"/>
                </a:lnTo>
                <a:lnTo>
                  <a:pt x="883031" y="2125599"/>
                </a:lnTo>
                <a:lnTo>
                  <a:pt x="886206" y="2057400"/>
                </a:lnTo>
                <a:lnTo>
                  <a:pt x="883031" y="1989074"/>
                </a:lnTo>
                <a:lnTo>
                  <a:pt x="876681" y="1928749"/>
                </a:lnTo>
                <a:lnTo>
                  <a:pt x="865555" y="1876425"/>
                </a:lnTo>
                <a:lnTo>
                  <a:pt x="849680" y="1830324"/>
                </a:lnTo>
                <a:lnTo>
                  <a:pt x="833793" y="1789049"/>
                </a:lnTo>
                <a:lnTo>
                  <a:pt x="817918" y="1752600"/>
                </a:lnTo>
                <a:lnTo>
                  <a:pt x="779792" y="1676400"/>
                </a:lnTo>
                <a:lnTo>
                  <a:pt x="760742" y="1639824"/>
                </a:lnTo>
                <a:lnTo>
                  <a:pt x="744855" y="1598549"/>
                </a:lnTo>
                <a:lnTo>
                  <a:pt x="730567" y="1552575"/>
                </a:lnTo>
                <a:lnTo>
                  <a:pt x="719442" y="1500124"/>
                </a:lnTo>
                <a:lnTo>
                  <a:pt x="711504" y="1439799"/>
                </a:lnTo>
                <a:lnTo>
                  <a:pt x="709917" y="1371600"/>
                </a:lnTo>
                <a:lnTo>
                  <a:pt x="711504" y="1303274"/>
                </a:lnTo>
                <a:lnTo>
                  <a:pt x="719442" y="1242949"/>
                </a:lnTo>
                <a:lnTo>
                  <a:pt x="730567" y="1190625"/>
                </a:lnTo>
                <a:lnTo>
                  <a:pt x="744855" y="1144524"/>
                </a:lnTo>
                <a:lnTo>
                  <a:pt x="760742" y="1103249"/>
                </a:lnTo>
                <a:lnTo>
                  <a:pt x="779792" y="1066800"/>
                </a:lnTo>
                <a:lnTo>
                  <a:pt x="817918" y="990600"/>
                </a:lnTo>
                <a:lnTo>
                  <a:pt x="833793" y="954024"/>
                </a:lnTo>
                <a:lnTo>
                  <a:pt x="849680" y="912749"/>
                </a:lnTo>
                <a:lnTo>
                  <a:pt x="865555" y="866775"/>
                </a:lnTo>
                <a:lnTo>
                  <a:pt x="876681" y="814324"/>
                </a:lnTo>
                <a:lnTo>
                  <a:pt x="883031" y="753999"/>
                </a:lnTo>
                <a:lnTo>
                  <a:pt x="886206" y="685800"/>
                </a:lnTo>
                <a:lnTo>
                  <a:pt x="883031" y="617474"/>
                </a:lnTo>
                <a:lnTo>
                  <a:pt x="876681" y="557149"/>
                </a:lnTo>
                <a:lnTo>
                  <a:pt x="865555" y="504825"/>
                </a:lnTo>
                <a:lnTo>
                  <a:pt x="849680" y="458724"/>
                </a:lnTo>
                <a:lnTo>
                  <a:pt x="833793" y="417449"/>
                </a:lnTo>
                <a:lnTo>
                  <a:pt x="817918" y="381000"/>
                </a:lnTo>
                <a:lnTo>
                  <a:pt x="779792" y="304800"/>
                </a:lnTo>
                <a:lnTo>
                  <a:pt x="760742" y="268224"/>
                </a:lnTo>
                <a:lnTo>
                  <a:pt x="744855" y="226949"/>
                </a:lnTo>
                <a:lnTo>
                  <a:pt x="730567" y="180975"/>
                </a:lnTo>
                <a:lnTo>
                  <a:pt x="719442" y="128524"/>
                </a:lnTo>
                <a:lnTo>
                  <a:pt x="711504" y="68199"/>
                </a:lnTo>
                <a:lnTo>
                  <a:pt x="709917" y="0"/>
                </a:lnTo>
                <a:close/>
              </a:path>
            </a:pathLst>
          </a:custGeom>
          <a:solidFill>
            <a:srgbClr val="2A1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08535" y="0"/>
            <a:ext cx="283845" cy="6858000"/>
          </a:xfrm>
          <a:custGeom>
            <a:avLst/>
            <a:gdLst/>
            <a:ahLst/>
            <a:cxnLst/>
            <a:rect l="l" t="t" r="r" b="b"/>
            <a:pathLst>
              <a:path w="283845" h="6858000">
                <a:moveTo>
                  <a:pt x="0" y="6858000"/>
                </a:moveTo>
                <a:lnTo>
                  <a:pt x="283464" y="6858000"/>
                </a:lnTo>
                <a:lnTo>
                  <a:pt x="28346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8B3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30452" y="683513"/>
            <a:ext cx="1752600" cy="803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85" dirty="0"/>
              <a:t>Q</a:t>
            </a:r>
            <a:r>
              <a:rPr spc="190" dirty="0"/>
              <a:t>U</a:t>
            </a:r>
            <a:r>
              <a:rPr spc="185" dirty="0"/>
              <a:t>O</a:t>
            </a:r>
            <a:r>
              <a:rPr spc="190" dirty="0"/>
              <a:t>T</a:t>
            </a:r>
            <a:r>
              <a:rPr dirty="0"/>
              <a:t>E</a:t>
            </a:r>
          </a:p>
        </p:txBody>
      </p:sp>
      <p:sp>
        <p:nvSpPr>
          <p:cNvPr id="5" name="object 5"/>
          <p:cNvSpPr/>
          <p:nvPr/>
        </p:nvSpPr>
        <p:spPr>
          <a:xfrm>
            <a:off x="1258442" y="2271902"/>
            <a:ext cx="2460625" cy="737870"/>
          </a:xfrm>
          <a:custGeom>
            <a:avLst/>
            <a:gdLst/>
            <a:ahLst/>
            <a:cxnLst/>
            <a:rect l="l" t="t" r="r" b="b"/>
            <a:pathLst>
              <a:path w="2460625" h="737869">
                <a:moveTo>
                  <a:pt x="0" y="724662"/>
                </a:moveTo>
                <a:lnTo>
                  <a:pt x="0" y="737616"/>
                </a:lnTo>
                <a:lnTo>
                  <a:pt x="12953" y="737616"/>
                </a:lnTo>
                <a:lnTo>
                  <a:pt x="0" y="724662"/>
                </a:lnTo>
                <a:close/>
              </a:path>
              <a:path w="2460625" h="737869">
                <a:moveTo>
                  <a:pt x="12953" y="0"/>
                </a:moveTo>
                <a:lnTo>
                  <a:pt x="0" y="12954"/>
                </a:lnTo>
                <a:lnTo>
                  <a:pt x="0" y="724662"/>
                </a:lnTo>
                <a:lnTo>
                  <a:pt x="12953" y="737616"/>
                </a:lnTo>
                <a:lnTo>
                  <a:pt x="12953" y="0"/>
                </a:lnTo>
                <a:close/>
              </a:path>
              <a:path w="2460625" h="737869">
                <a:moveTo>
                  <a:pt x="2447544" y="724662"/>
                </a:moveTo>
                <a:lnTo>
                  <a:pt x="12953" y="724662"/>
                </a:lnTo>
                <a:lnTo>
                  <a:pt x="12953" y="737616"/>
                </a:lnTo>
                <a:lnTo>
                  <a:pt x="2447544" y="737616"/>
                </a:lnTo>
                <a:lnTo>
                  <a:pt x="2447544" y="724662"/>
                </a:lnTo>
                <a:close/>
              </a:path>
              <a:path w="2460625" h="737869">
                <a:moveTo>
                  <a:pt x="2447544" y="0"/>
                </a:moveTo>
                <a:lnTo>
                  <a:pt x="2447544" y="737616"/>
                </a:lnTo>
                <a:lnTo>
                  <a:pt x="2460497" y="724662"/>
                </a:lnTo>
                <a:lnTo>
                  <a:pt x="2460497" y="12954"/>
                </a:lnTo>
                <a:lnTo>
                  <a:pt x="2447544" y="0"/>
                </a:lnTo>
                <a:close/>
              </a:path>
              <a:path w="2460625" h="737869">
                <a:moveTo>
                  <a:pt x="2460497" y="724662"/>
                </a:moveTo>
                <a:lnTo>
                  <a:pt x="2447544" y="737616"/>
                </a:lnTo>
                <a:lnTo>
                  <a:pt x="2460497" y="737616"/>
                </a:lnTo>
                <a:lnTo>
                  <a:pt x="2460497" y="724662"/>
                </a:lnTo>
                <a:close/>
              </a:path>
              <a:path w="2460625" h="737869">
                <a:moveTo>
                  <a:pt x="12953" y="0"/>
                </a:moveTo>
                <a:lnTo>
                  <a:pt x="0" y="0"/>
                </a:lnTo>
                <a:lnTo>
                  <a:pt x="0" y="12954"/>
                </a:lnTo>
                <a:lnTo>
                  <a:pt x="12953" y="0"/>
                </a:lnTo>
                <a:close/>
              </a:path>
              <a:path w="2460625" h="737869">
                <a:moveTo>
                  <a:pt x="2447544" y="0"/>
                </a:moveTo>
                <a:lnTo>
                  <a:pt x="12953" y="0"/>
                </a:lnTo>
                <a:lnTo>
                  <a:pt x="12953" y="12954"/>
                </a:lnTo>
                <a:lnTo>
                  <a:pt x="2447544" y="12954"/>
                </a:lnTo>
                <a:lnTo>
                  <a:pt x="2447544" y="0"/>
                </a:lnTo>
                <a:close/>
              </a:path>
              <a:path w="2460625" h="737869">
                <a:moveTo>
                  <a:pt x="2460497" y="0"/>
                </a:moveTo>
                <a:lnTo>
                  <a:pt x="2447544" y="0"/>
                </a:lnTo>
                <a:lnTo>
                  <a:pt x="2460497" y="12954"/>
                </a:lnTo>
                <a:lnTo>
                  <a:pt x="2460497" y="0"/>
                </a:lnTo>
                <a:close/>
              </a:path>
            </a:pathLst>
          </a:custGeom>
          <a:solidFill>
            <a:srgbClr val="F8B3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58442" y="2393441"/>
            <a:ext cx="246062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solidFill>
                  <a:srgbClr val="FFFFFF"/>
                </a:solidFill>
                <a:latin typeface="Gill Sans MT"/>
                <a:cs typeface="Gill Sans MT"/>
              </a:rPr>
              <a:t>Buy</a:t>
            </a:r>
            <a:endParaRPr sz="2600">
              <a:latin typeface="Gill Sans MT"/>
              <a:cs typeface="Gill Sans M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58442" y="3009519"/>
            <a:ext cx="2460625" cy="1792605"/>
          </a:xfrm>
          <a:custGeom>
            <a:avLst/>
            <a:gdLst/>
            <a:ahLst/>
            <a:cxnLst/>
            <a:rect l="l" t="t" r="r" b="b"/>
            <a:pathLst>
              <a:path w="2460625" h="1792604">
                <a:moveTo>
                  <a:pt x="0" y="1792223"/>
                </a:moveTo>
                <a:lnTo>
                  <a:pt x="2460498" y="1792223"/>
                </a:lnTo>
                <a:lnTo>
                  <a:pt x="2460498" y="0"/>
                </a:lnTo>
                <a:lnTo>
                  <a:pt x="0" y="0"/>
                </a:lnTo>
                <a:lnTo>
                  <a:pt x="0" y="1792223"/>
                </a:lnTo>
                <a:close/>
              </a:path>
            </a:pathLst>
          </a:custGeom>
          <a:solidFill>
            <a:srgbClr val="FBE4CC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58442" y="3009519"/>
            <a:ext cx="2460625" cy="1792605"/>
          </a:xfrm>
          <a:custGeom>
            <a:avLst/>
            <a:gdLst/>
            <a:ahLst/>
            <a:cxnLst/>
            <a:rect l="l" t="t" r="r" b="b"/>
            <a:pathLst>
              <a:path w="2460625" h="1792604">
                <a:moveTo>
                  <a:pt x="0" y="1779269"/>
                </a:moveTo>
                <a:lnTo>
                  <a:pt x="0" y="1792223"/>
                </a:lnTo>
                <a:lnTo>
                  <a:pt x="12953" y="1792223"/>
                </a:lnTo>
                <a:lnTo>
                  <a:pt x="0" y="1779269"/>
                </a:lnTo>
                <a:close/>
              </a:path>
              <a:path w="2460625" h="1792604">
                <a:moveTo>
                  <a:pt x="12953" y="0"/>
                </a:moveTo>
                <a:lnTo>
                  <a:pt x="0" y="12953"/>
                </a:lnTo>
                <a:lnTo>
                  <a:pt x="0" y="1779269"/>
                </a:lnTo>
                <a:lnTo>
                  <a:pt x="12953" y="1792223"/>
                </a:lnTo>
                <a:lnTo>
                  <a:pt x="12953" y="0"/>
                </a:lnTo>
                <a:close/>
              </a:path>
              <a:path w="2460625" h="1792604">
                <a:moveTo>
                  <a:pt x="2447544" y="1779269"/>
                </a:moveTo>
                <a:lnTo>
                  <a:pt x="12953" y="1779269"/>
                </a:lnTo>
                <a:lnTo>
                  <a:pt x="12953" y="1792223"/>
                </a:lnTo>
                <a:lnTo>
                  <a:pt x="2447544" y="1792223"/>
                </a:lnTo>
                <a:lnTo>
                  <a:pt x="2447544" y="1779269"/>
                </a:lnTo>
                <a:close/>
              </a:path>
              <a:path w="2460625" h="1792604">
                <a:moveTo>
                  <a:pt x="2447544" y="0"/>
                </a:moveTo>
                <a:lnTo>
                  <a:pt x="2447544" y="1792223"/>
                </a:lnTo>
                <a:lnTo>
                  <a:pt x="2460497" y="1779269"/>
                </a:lnTo>
                <a:lnTo>
                  <a:pt x="2460497" y="12953"/>
                </a:lnTo>
                <a:lnTo>
                  <a:pt x="2447544" y="0"/>
                </a:lnTo>
                <a:close/>
              </a:path>
              <a:path w="2460625" h="1792604">
                <a:moveTo>
                  <a:pt x="2460497" y="1779269"/>
                </a:moveTo>
                <a:lnTo>
                  <a:pt x="2447544" y="1792223"/>
                </a:lnTo>
                <a:lnTo>
                  <a:pt x="2460497" y="1792223"/>
                </a:lnTo>
                <a:lnTo>
                  <a:pt x="2460497" y="1779269"/>
                </a:lnTo>
                <a:close/>
              </a:path>
              <a:path w="2460625" h="1792604">
                <a:moveTo>
                  <a:pt x="12953" y="0"/>
                </a:moveTo>
                <a:lnTo>
                  <a:pt x="0" y="0"/>
                </a:lnTo>
                <a:lnTo>
                  <a:pt x="0" y="12953"/>
                </a:lnTo>
                <a:lnTo>
                  <a:pt x="12953" y="0"/>
                </a:lnTo>
                <a:close/>
              </a:path>
              <a:path w="2460625" h="1792604">
                <a:moveTo>
                  <a:pt x="2447544" y="0"/>
                </a:moveTo>
                <a:lnTo>
                  <a:pt x="12953" y="0"/>
                </a:lnTo>
                <a:lnTo>
                  <a:pt x="12953" y="12953"/>
                </a:lnTo>
                <a:lnTo>
                  <a:pt x="2447544" y="12953"/>
                </a:lnTo>
                <a:lnTo>
                  <a:pt x="2447544" y="0"/>
                </a:lnTo>
                <a:close/>
              </a:path>
              <a:path w="2460625" h="1792604">
                <a:moveTo>
                  <a:pt x="2460497" y="0"/>
                </a:moveTo>
                <a:lnTo>
                  <a:pt x="2447544" y="0"/>
                </a:lnTo>
                <a:lnTo>
                  <a:pt x="2460497" y="12953"/>
                </a:lnTo>
                <a:lnTo>
                  <a:pt x="2460497" y="0"/>
                </a:lnTo>
                <a:close/>
              </a:path>
            </a:pathLst>
          </a:custGeom>
          <a:solidFill>
            <a:srgbClr val="FBE4CC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258442" y="3182873"/>
            <a:ext cx="2460625" cy="102743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242570" marR="306070" algn="just">
              <a:lnSpc>
                <a:spcPct val="87000"/>
              </a:lnSpc>
              <a:spcBef>
                <a:spcPts val="475"/>
              </a:spcBef>
            </a:pPr>
            <a:r>
              <a:rPr sz="2400" spc="-10" dirty="0">
                <a:latin typeface="Gill Sans MT"/>
                <a:cs typeface="Gill Sans MT"/>
              </a:rPr>
              <a:t>Money </a:t>
            </a:r>
            <a:r>
              <a:rPr sz="2400" dirty="0">
                <a:latin typeface="Gill Sans MT"/>
                <a:cs typeface="Gill Sans MT"/>
              </a:rPr>
              <a:t>can buy  a bed – but</a:t>
            </a:r>
            <a:r>
              <a:rPr sz="2400" spc="-10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not  sleep</a:t>
            </a:r>
            <a:endParaRPr sz="2400">
              <a:latin typeface="Gill Sans MT"/>
              <a:cs typeface="Gill Sans M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826383" y="2271902"/>
            <a:ext cx="2460625" cy="737870"/>
          </a:xfrm>
          <a:custGeom>
            <a:avLst/>
            <a:gdLst/>
            <a:ahLst/>
            <a:cxnLst/>
            <a:rect l="l" t="t" r="r" b="b"/>
            <a:pathLst>
              <a:path w="2460625" h="737869">
                <a:moveTo>
                  <a:pt x="0" y="724662"/>
                </a:moveTo>
                <a:lnTo>
                  <a:pt x="0" y="737616"/>
                </a:lnTo>
                <a:lnTo>
                  <a:pt x="12953" y="737616"/>
                </a:lnTo>
                <a:lnTo>
                  <a:pt x="0" y="724662"/>
                </a:lnTo>
                <a:close/>
              </a:path>
              <a:path w="2460625" h="737869">
                <a:moveTo>
                  <a:pt x="12953" y="0"/>
                </a:moveTo>
                <a:lnTo>
                  <a:pt x="0" y="12954"/>
                </a:lnTo>
                <a:lnTo>
                  <a:pt x="0" y="724662"/>
                </a:lnTo>
                <a:lnTo>
                  <a:pt x="12953" y="737616"/>
                </a:lnTo>
                <a:lnTo>
                  <a:pt x="12953" y="0"/>
                </a:lnTo>
                <a:close/>
              </a:path>
              <a:path w="2460625" h="737869">
                <a:moveTo>
                  <a:pt x="2447543" y="724662"/>
                </a:moveTo>
                <a:lnTo>
                  <a:pt x="12953" y="724662"/>
                </a:lnTo>
                <a:lnTo>
                  <a:pt x="12953" y="737616"/>
                </a:lnTo>
                <a:lnTo>
                  <a:pt x="2447543" y="737616"/>
                </a:lnTo>
                <a:lnTo>
                  <a:pt x="2447543" y="724662"/>
                </a:lnTo>
                <a:close/>
              </a:path>
              <a:path w="2460625" h="737869">
                <a:moveTo>
                  <a:pt x="2447543" y="0"/>
                </a:moveTo>
                <a:lnTo>
                  <a:pt x="2447543" y="737616"/>
                </a:lnTo>
                <a:lnTo>
                  <a:pt x="2460497" y="724662"/>
                </a:lnTo>
                <a:lnTo>
                  <a:pt x="2460497" y="12954"/>
                </a:lnTo>
                <a:lnTo>
                  <a:pt x="2447543" y="0"/>
                </a:lnTo>
                <a:close/>
              </a:path>
              <a:path w="2460625" h="737869">
                <a:moveTo>
                  <a:pt x="2460497" y="724662"/>
                </a:moveTo>
                <a:lnTo>
                  <a:pt x="2447543" y="737616"/>
                </a:lnTo>
                <a:lnTo>
                  <a:pt x="2460497" y="737616"/>
                </a:lnTo>
                <a:lnTo>
                  <a:pt x="2460497" y="724662"/>
                </a:lnTo>
                <a:close/>
              </a:path>
              <a:path w="2460625" h="737869">
                <a:moveTo>
                  <a:pt x="12953" y="0"/>
                </a:moveTo>
                <a:lnTo>
                  <a:pt x="0" y="0"/>
                </a:lnTo>
                <a:lnTo>
                  <a:pt x="0" y="12954"/>
                </a:lnTo>
                <a:lnTo>
                  <a:pt x="12953" y="0"/>
                </a:lnTo>
                <a:close/>
              </a:path>
              <a:path w="2460625" h="737869">
                <a:moveTo>
                  <a:pt x="2447543" y="0"/>
                </a:moveTo>
                <a:lnTo>
                  <a:pt x="12953" y="0"/>
                </a:lnTo>
                <a:lnTo>
                  <a:pt x="12953" y="12954"/>
                </a:lnTo>
                <a:lnTo>
                  <a:pt x="2447543" y="12954"/>
                </a:lnTo>
                <a:lnTo>
                  <a:pt x="2447543" y="0"/>
                </a:lnTo>
                <a:close/>
              </a:path>
              <a:path w="2460625" h="737869">
                <a:moveTo>
                  <a:pt x="2460497" y="0"/>
                </a:moveTo>
                <a:lnTo>
                  <a:pt x="2447543" y="0"/>
                </a:lnTo>
                <a:lnTo>
                  <a:pt x="2460497" y="12954"/>
                </a:lnTo>
                <a:lnTo>
                  <a:pt x="2460497" y="0"/>
                </a:lnTo>
                <a:close/>
              </a:path>
            </a:pathLst>
          </a:custGeom>
          <a:solidFill>
            <a:srgbClr val="F8B3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826383" y="2393441"/>
            <a:ext cx="246062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solidFill>
                  <a:srgbClr val="FFFFFF"/>
                </a:solidFill>
                <a:latin typeface="Gill Sans MT"/>
                <a:cs typeface="Gill Sans MT"/>
              </a:rPr>
              <a:t>Buy</a:t>
            </a:r>
            <a:endParaRPr sz="2600">
              <a:latin typeface="Gill Sans MT"/>
              <a:cs typeface="Gill Sans M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826383" y="3009519"/>
            <a:ext cx="2460625" cy="1792605"/>
          </a:xfrm>
          <a:custGeom>
            <a:avLst/>
            <a:gdLst/>
            <a:ahLst/>
            <a:cxnLst/>
            <a:rect l="l" t="t" r="r" b="b"/>
            <a:pathLst>
              <a:path w="2460625" h="1792604">
                <a:moveTo>
                  <a:pt x="0" y="1792223"/>
                </a:moveTo>
                <a:lnTo>
                  <a:pt x="2460498" y="1792223"/>
                </a:lnTo>
                <a:lnTo>
                  <a:pt x="2460498" y="0"/>
                </a:lnTo>
                <a:lnTo>
                  <a:pt x="0" y="0"/>
                </a:lnTo>
                <a:lnTo>
                  <a:pt x="0" y="1792223"/>
                </a:lnTo>
                <a:close/>
              </a:path>
            </a:pathLst>
          </a:custGeom>
          <a:solidFill>
            <a:srgbClr val="FBE4CC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826383" y="3009519"/>
            <a:ext cx="2460625" cy="1792605"/>
          </a:xfrm>
          <a:custGeom>
            <a:avLst/>
            <a:gdLst/>
            <a:ahLst/>
            <a:cxnLst/>
            <a:rect l="l" t="t" r="r" b="b"/>
            <a:pathLst>
              <a:path w="2460625" h="1792604">
                <a:moveTo>
                  <a:pt x="0" y="1779269"/>
                </a:moveTo>
                <a:lnTo>
                  <a:pt x="0" y="1792223"/>
                </a:lnTo>
                <a:lnTo>
                  <a:pt x="12953" y="1792223"/>
                </a:lnTo>
                <a:lnTo>
                  <a:pt x="0" y="1779269"/>
                </a:lnTo>
                <a:close/>
              </a:path>
              <a:path w="2460625" h="1792604">
                <a:moveTo>
                  <a:pt x="12953" y="0"/>
                </a:moveTo>
                <a:lnTo>
                  <a:pt x="0" y="12953"/>
                </a:lnTo>
                <a:lnTo>
                  <a:pt x="0" y="1779269"/>
                </a:lnTo>
                <a:lnTo>
                  <a:pt x="12953" y="1792223"/>
                </a:lnTo>
                <a:lnTo>
                  <a:pt x="12953" y="0"/>
                </a:lnTo>
                <a:close/>
              </a:path>
              <a:path w="2460625" h="1792604">
                <a:moveTo>
                  <a:pt x="2447543" y="1779269"/>
                </a:moveTo>
                <a:lnTo>
                  <a:pt x="12953" y="1779269"/>
                </a:lnTo>
                <a:lnTo>
                  <a:pt x="12953" y="1792223"/>
                </a:lnTo>
                <a:lnTo>
                  <a:pt x="2447543" y="1792223"/>
                </a:lnTo>
                <a:lnTo>
                  <a:pt x="2447543" y="1779269"/>
                </a:lnTo>
                <a:close/>
              </a:path>
              <a:path w="2460625" h="1792604">
                <a:moveTo>
                  <a:pt x="2447543" y="0"/>
                </a:moveTo>
                <a:lnTo>
                  <a:pt x="2447543" y="1792223"/>
                </a:lnTo>
                <a:lnTo>
                  <a:pt x="2460497" y="1779269"/>
                </a:lnTo>
                <a:lnTo>
                  <a:pt x="2460497" y="12953"/>
                </a:lnTo>
                <a:lnTo>
                  <a:pt x="2447543" y="0"/>
                </a:lnTo>
                <a:close/>
              </a:path>
              <a:path w="2460625" h="1792604">
                <a:moveTo>
                  <a:pt x="2460497" y="1779269"/>
                </a:moveTo>
                <a:lnTo>
                  <a:pt x="2447543" y="1792223"/>
                </a:lnTo>
                <a:lnTo>
                  <a:pt x="2460497" y="1792223"/>
                </a:lnTo>
                <a:lnTo>
                  <a:pt x="2460497" y="1779269"/>
                </a:lnTo>
                <a:close/>
              </a:path>
              <a:path w="2460625" h="1792604">
                <a:moveTo>
                  <a:pt x="12953" y="0"/>
                </a:moveTo>
                <a:lnTo>
                  <a:pt x="0" y="0"/>
                </a:lnTo>
                <a:lnTo>
                  <a:pt x="0" y="12953"/>
                </a:lnTo>
                <a:lnTo>
                  <a:pt x="12953" y="0"/>
                </a:lnTo>
                <a:close/>
              </a:path>
              <a:path w="2460625" h="1792604">
                <a:moveTo>
                  <a:pt x="2447543" y="0"/>
                </a:moveTo>
                <a:lnTo>
                  <a:pt x="12953" y="0"/>
                </a:lnTo>
                <a:lnTo>
                  <a:pt x="12953" y="12953"/>
                </a:lnTo>
                <a:lnTo>
                  <a:pt x="2447543" y="12953"/>
                </a:lnTo>
                <a:lnTo>
                  <a:pt x="2447543" y="0"/>
                </a:lnTo>
                <a:close/>
              </a:path>
              <a:path w="2460625" h="1792604">
                <a:moveTo>
                  <a:pt x="2460497" y="0"/>
                </a:moveTo>
                <a:lnTo>
                  <a:pt x="2447543" y="0"/>
                </a:lnTo>
                <a:lnTo>
                  <a:pt x="2460497" y="12953"/>
                </a:lnTo>
                <a:lnTo>
                  <a:pt x="2460497" y="0"/>
                </a:lnTo>
                <a:close/>
              </a:path>
            </a:pathLst>
          </a:custGeom>
          <a:solidFill>
            <a:srgbClr val="FBE4CC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826383" y="3182873"/>
            <a:ext cx="2460625" cy="102743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242570" marR="351790">
              <a:lnSpc>
                <a:spcPct val="87000"/>
              </a:lnSpc>
              <a:spcBef>
                <a:spcPts val="475"/>
              </a:spcBef>
            </a:pPr>
            <a:r>
              <a:rPr sz="2400" spc="-10" dirty="0">
                <a:latin typeface="Gill Sans MT"/>
                <a:cs typeface="Gill Sans MT"/>
              </a:rPr>
              <a:t>Money </a:t>
            </a:r>
            <a:r>
              <a:rPr sz="2400" dirty="0">
                <a:latin typeface="Gill Sans MT"/>
                <a:cs typeface="Gill Sans MT"/>
              </a:rPr>
              <a:t>can</a:t>
            </a:r>
            <a:r>
              <a:rPr sz="2400" spc="-8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buy  a house – but  not a</a:t>
            </a:r>
            <a:r>
              <a:rPr sz="2400" spc="-3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home</a:t>
            </a:r>
            <a:endParaRPr sz="2400">
              <a:latin typeface="Gill Sans MT"/>
              <a:cs typeface="Gill Sans M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395084" y="2271902"/>
            <a:ext cx="2459990" cy="737870"/>
          </a:xfrm>
          <a:custGeom>
            <a:avLst/>
            <a:gdLst/>
            <a:ahLst/>
            <a:cxnLst/>
            <a:rect l="l" t="t" r="r" b="b"/>
            <a:pathLst>
              <a:path w="2459990" h="737869">
                <a:moveTo>
                  <a:pt x="0" y="724662"/>
                </a:moveTo>
                <a:lnTo>
                  <a:pt x="0" y="737616"/>
                </a:lnTo>
                <a:lnTo>
                  <a:pt x="12953" y="737616"/>
                </a:lnTo>
                <a:lnTo>
                  <a:pt x="0" y="724662"/>
                </a:lnTo>
                <a:close/>
              </a:path>
              <a:path w="2459990" h="737869">
                <a:moveTo>
                  <a:pt x="12953" y="0"/>
                </a:moveTo>
                <a:lnTo>
                  <a:pt x="0" y="12954"/>
                </a:lnTo>
                <a:lnTo>
                  <a:pt x="0" y="724662"/>
                </a:lnTo>
                <a:lnTo>
                  <a:pt x="12953" y="737616"/>
                </a:lnTo>
                <a:lnTo>
                  <a:pt x="12953" y="0"/>
                </a:lnTo>
                <a:close/>
              </a:path>
              <a:path w="2459990" h="737869">
                <a:moveTo>
                  <a:pt x="2446782" y="724662"/>
                </a:moveTo>
                <a:lnTo>
                  <a:pt x="12953" y="724662"/>
                </a:lnTo>
                <a:lnTo>
                  <a:pt x="12953" y="737616"/>
                </a:lnTo>
                <a:lnTo>
                  <a:pt x="2446782" y="737616"/>
                </a:lnTo>
                <a:lnTo>
                  <a:pt x="2446782" y="724662"/>
                </a:lnTo>
                <a:close/>
              </a:path>
              <a:path w="2459990" h="737869">
                <a:moveTo>
                  <a:pt x="2446782" y="0"/>
                </a:moveTo>
                <a:lnTo>
                  <a:pt x="2446782" y="737616"/>
                </a:lnTo>
                <a:lnTo>
                  <a:pt x="2459736" y="724662"/>
                </a:lnTo>
                <a:lnTo>
                  <a:pt x="2459736" y="12954"/>
                </a:lnTo>
                <a:lnTo>
                  <a:pt x="2446782" y="0"/>
                </a:lnTo>
                <a:close/>
              </a:path>
              <a:path w="2459990" h="737869">
                <a:moveTo>
                  <a:pt x="2459736" y="724662"/>
                </a:moveTo>
                <a:lnTo>
                  <a:pt x="2446782" y="737616"/>
                </a:lnTo>
                <a:lnTo>
                  <a:pt x="2459736" y="737616"/>
                </a:lnTo>
                <a:lnTo>
                  <a:pt x="2459736" y="724662"/>
                </a:lnTo>
                <a:close/>
              </a:path>
              <a:path w="2459990" h="737869">
                <a:moveTo>
                  <a:pt x="12953" y="0"/>
                </a:moveTo>
                <a:lnTo>
                  <a:pt x="0" y="0"/>
                </a:lnTo>
                <a:lnTo>
                  <a:pt x="0" y="12954"/>
                </a:lnTo>
                <a:lnTo>
                  <a:pt x="12953" y="0"/>
                </a:lnTo>
                <a:close/>
              </a:path>
              <a:path w="2459990" h="737869">
                <a:moveTo>
                  <a:pt x="2446782" y="0"/>
                </a:moveTo>
                <a:lnTo>
                  <a:pt x="12953" y="0"/>
                </a:lnTo>
                <a:lnTo>
                  <a:pt x="12953" y="12954"/>
                </a:lnTo>
                <a:lnTo>
                  <a:pt x="2446782" y="12954"/>
                </a:lnTo>
                <a:lnTo>
                  <a:pt x="2446782" y="0"/>
                </a:lnTo>
                <a:close/>
              </a:path>
              <a:path w="2459990" h="737869">
                <a:moveTo>
                  <a:pt x="2459736" y="0"/>
                </a:moveTo>
                <a:lnTo>
                  <a:pt x="2446782" y="0"/>
                </a:lnTo>
                <a:lnTo>
                  <a:pt x="2459736" y="12954"/>
                </a:lnTo>
                <a:lnTo>
                  <a:pt x="2459736" y="0"/>
                </a:lnTo>
                <a:close/>
              </a:path>
            </a:pathLst>
          </a:custGeom>
          <a:solidFill>
            <a:srgbClr val="F8B3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395084" y="2393441"/>
            <a:ext cx="245999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solidFill>
                  <a:srgbClr val="FFFFFF"/>
                </a:solidFill>
                <a:latin typeface="Gill Sans MT"/>
                <a:cs typeface="Gill Sans MT"/>
              </a:rPr>
              <a:t>Buy</a:t>
            </a:r>
            <a:endParaRPr sz="2600">
              <a:latin typeface="Gill Sans MT"/>
              <a:cs typeface="Gill Sans M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395084" y="3009519"/>
            <a:ext cx="2459990" cy="1792605"/>
          </a:xfrm>
          <a:custGeom>
            <a:avLst/>
            <a:gdLst/>
            <a:ahLst/>
            <a:cxnLst/>
            <a:rect l="l" t="t" r="r" b="b"/>
            <a:pathLst>
              <a:path w="2459990" h="1792604">
                <a:moveTo>
                  <a:pt x="0" y="1792223"/>
                </a:moveTo>
                <a:lnTo>
                  <a:pt x="2459736" y="1792223"/>
                </a:lnTo>
                <a:lnTo>
                  <a:pt x="2459736" y="0"/>
                </a:lnTo>
                <a:lnTo>
                  <a:pt x="0" y="0"/>
                </a:lnTo>
                <a:lnTo>
                  <a:pt x="0" y="1792223"/>
                </a:lnTo>
                <a:close/>
              </a:path>
            </a:pathLst>
          </a:custGeom>
          <a:solidFill>
            <a:srgbClr val="FBE4CC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395084" y="3009519"/>
            <a:ext cx="2459990" cy="1792605"/>
          </a:xfrm>
          <a:custGeom>
            <a:avLst/>
            <a:gdLst/>
            <a:ahLst/>
            <a:cxnLst/>
            <a:rect l="l" t="t" r="r" b="b"/>
            <a:pathLst>
              <a:path w="2459990" h="1792604">
                <a:moveTo>
                  <a:pt x="0" y="1779269"/>
                </a:moveTo>
                <a:lnTo>
                  <a:pt x="0" y="1792223"/>
                </a:lnTo>
                <a:lnTo>
                  <a:pt x="12953" y="1792223"/>
                </a:lnTo>
                <a:lnTo>
                  <a:pt x="0" y="1779269"/>
                </a:lnTo>
                <a:close/>
              </a:path>
              <a:path w="2459990" h="1792604">
                <a:moveTo>
                  <a:pt x="12953" y="0"/>
                </a:moveTo>
                <a:lnTo>
                  <a:pt x="0" y="12953"/>
                </a:lnTo>
                <a:lnTo>
                  <a:pt x="0" y="1779269"/>
                </a:lnTo>
                <a:lnTo>
                  <a:pt x="12953" y="1792223"/>
                </a:lnTo>
                <a:lnTo>
                  <a:pt x="12953" y="0"/>
                </a:lnTo>
                <a:close/>
              </a:path>
              <a:path w="2459990" h="1792604">
                <a:moveTo>
                  <a:pt x="2446782" y="1779269"/>
                </a:moveTo>
                <a:lnTo>
                  <a:pt x="12953" y="1779269"/>
                </a:lnTo>
                <a:lnTo>
                  <a:pt x="12953" y="1792223"/>
                </a:lnTo>
                <a:lnTo>
                  <a:pt x="2446782" y="1792223"/>
                </a:lnTo>
                <a:lnTo>
                  <a:pt x="2446782" y="1779269"/>
                </a:lnTo>
                <a:close/>
              </a:path>
              <a:path w="2459990" h="1792604">
                <a:moveTo>
                  <a:pt x="2446782" y="0"/>
                </a:moveTo>
                <a:lnTo>
                  <a:pt x="2446782" y="1792223"/>
                </a:lnTo>
                <a:lnTo>
                  <a:pt x="2459736" y="1779269"/>
                </a:lnTo>
                <a:lnTo>
                  <a:pt x="2459736" y="12953"/>
                </a:lnTo>
                <a:lnTo>
                  <a:pt x="2446782" y="0"/>
                </a:lnTo>
                <a:close/>
              </a:path>
              <a:path w="2459990" h="1792604">
                <a:moveTo>
                  <a:pt x="2459736" y="1779269"/>
                </a:moveTo>
                <a:lnTo>
                  <a:pt x="2446782" y="1792223"/>
                </a:lnTo>
                <a:lnTo>
                  <a:pt x="2459736" y="1792223"/>
                </a:lnTo>
                <a:lnTo>
                  <a:pt x="2459736" y="1779269"/>
                </a:lnTo>
                <a:close/>
              </a:path>
              <a:path w="2459990" h="1792604">
                <a:moveTo>
                  <a:pt x="12953" y="0"/>
                </a:moveTo>
                <a:lnTo>
                  <a:pt x="0" y="0"/>
                </a:lnTo>
                <a:lnTo>
                  <a:pt x="0" y="12953"/>
                </a:lnTo>
                <a:lnTo>
                  <a:pt x="12953" y="0"/>
                </a:lnTo>
                <a:close/>
              </a:path>
              <a:path w="2459990" h="1792604">
                <a:moveTo>
                  <a:pt x="2446782" y="0"/>
                </a:moveTo>
                <a:lnTo>
                  <a:pt x="12953" y="0"/>
                </a:lnTo>
                <a:lnTo>
                  <a:pt x="12953" y="12953"/>
                </a:lnTo>
                <a:lnTo>
                  <a:pt x="2446782" y="12953"/>
                </a:lnTo>
                <a:lnTo>
                  <a:pt x="2446782" y="0"/>
                </a:lnTo>
                <a:close/>
              </a:path>
              <a:path w="2459990" h="1792604">
                <a:moveTo>
                  <a:pt x="2459736" y="0"/>
                </a:moveTo>
                <a:lnTo>
                  <a:pt x="2446782" y="0"/>
                </a:lnTo>
                <a:lnTo>
                  <a:pt x="2459736" y="12953"/>
                </a:lnTo>
                <a:lnTo>
                  <a:pt x="2459736" y="0"/>
                </a:lnTo>
                <a:close/>
              </a:path>
            </a:pathLst>
          </a:custGeom>
          <a:solidFill>
            <a:srgbClr val="FBE4CC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395084" y="3182873"/>
            <a:ext cx="2459990" cy="102743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242570" marR="351155" algn="just">
              <a:lnSpc>
                <a:spcPct val="87000"/>
              </a:lnSpc>
              <a:spcBef>
                <a:spcPts val="475"/>
              </a:spcBef>
            </a:pPr>
            <a:r>
              <a:rPr sz="2400" spc="-10" dirty="0">
                <a:latin typeface="Gill Sans MT"/>
                <a:cs typeface="Gill Sans MT"/>
              </a:rPr>
              <a:t>Money </a:t>
            </a:r>
            <a:r>
              <a:rPr sz="2400" dirty="0">
                <a:latin typeface="Gill Sans MT"/>
                <a:cs typeface="Gill Sans MT"/>
              </a:rPr>
              <a:t>can</a:t>
            </a:r>
            <a:r>
              <a:rPr sz="2400" spc="-8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buy  medicine - but  not</a:t>
            </a:r>
            <a:r>
              <a:rPr sz="2400" spc="-1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health</a:t>
            </a:r>
            <a:endParaRPr sz="2400">
              <a:latin typeface="Gill Sans MT"/>
              <a:cs typeface="Gill Sans M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963025" y="2271902"/>
            <a:ext cx="2460625" cy="737870"/>
          </a:xfrm>
          <a:custGeom>
            <a:avLst/>
            <a:gdLst/>
            <a:ahLst/>
            <a:cxnLst/>
            <a:rect l="l" t="t" r="r" b="b"/>
            <a:pathLst>
              <a:path w="2460625" h="737869">
                <a:moveTo>
                  <a:pt x="0" y="724662"/>
                </a:moveTo>
                <a:lnTo>
                  <a:pt x="0" y="737616"/>
                </a:lnTo>
                <a:lnTo>
                  <a:pt x="12953" y="737616"/>
                </a:lnTo>
                <a:lnTo>
                  <a:pt x="0" y="724662"/>
                </a:lnTo>
                <a:close/>
              </a:path>
              <a:path w="2460625" h="737869">
                <a:moveTo>
                  <a:pt x="12953" y="0"/>
                </a:moveTo>
                <a:lnTo>
                  <a:pt x="0" y="12954"/>
                </a:lnTo>
                <a:lnTo>
                  <a:pt x="0" y="724662"/>
                </a:lnTo>
                <a:lnTo>
                  <a:pt x="12953" y="737616"/>
                </a:lnTo>
                <a:lnTo>
                  <a:pt x="12953" y="0"/>
                </a:lnTo>
                <a:close/>
              </a:path>
              <a:path w="2460625" h="737869">
                <a:moveTo>
                  <a:pt x="2447544" y="724662"/>
                </a:moveTo>
                <a:lnTo>
                  <a:pt x="12953" y="724662"/>
                </a:lnTo>
                <a:lnTo>
                  <a:pt x="12953" y="737616"/>
                </a:lnTo>
                <a:lnTo>
                  <a:pt x="2447544" y="737616"/>
                </a:lnTo>
                <a:lnTo>
                  <a:pt x="2447544" y="724662"/>
                </a:lnTo>
                <a:close/>
              </a:path>
              <a:path w="2460625" h="737869">
                <a:moveTo>
                  <a:pt x="2447544" y="0"/>
                </a:moveTo>
                <a:lnTo>
                  <a:pt x="2447544" y="737616"/>
                </a:lnTo>
                <a:lnTo>
                  <a:pt x="2460498" y="724662"/>
                </a:lnTo>
                <a:lnTo>
                  <a:pt x="2460498" y="12954"/>
                </a:lnTo>
                <a:lnTo>
                  <a:pt x="2447544" y="0"/>
                </a:lnTo>
                <a:close/>
              </a:path>
              <a:path w="2460625" h="737869">
                <a:moveTo>
                  <a:pt x="2460498" y="724662"/>
                </a:moveTo>
                <a:lnTo>
                  <a:pt x="2447544" y="737616"/>
                </a:lnTo>
                <a:lnTo>
                  <a:pt x="2460498" y="737616"/>
                </a:lnTo>
                <a:lnTo>
                  <a:pt x="2460498" y="724662"/>
                </a:lnTo>
                <a:close/>
              </a:path>
              <a:path w="2460625" h="737869">
                <a:moveTo>
                  <a:pt x="12953" y="0"/>
                </a:moveTo>
                <a:lnTo>
                  <a:pt x="0" y="0"/>
                </a:lnTo>
                <a:lnTo>
                  <a:pt x="0" y="12954"/>
                </a:lnTo>
                <a:lnTo>
                  <a:pt x="12953" y="0"/>
                </a:lnTo>
                <a:close/>
              </a:path>
              <a:path w="2460625" h="737869">
                <a:moveTo>
                  <a:pt x="2447544" y="0"/>
                </a:moveTo>
                <a:lnTo>
                  <a:pt x="12953" y="0"/>
                </a:lnTo>
                <a:lnTo>
                  <a:pt x="12953" y="12954"/>
                </a:lnTo>
                <a:lnTo>
                  <a:pt x="2447544" y="12954"/>
                </a:lnTo>
                <a:lnTo>
                  <a:pt x="2447544" y="0"/>
                </a:lnTo>
                <a:close/>
              </a:path>
              <a:path w="2460625" h="737869">
                <a:moveTo>
                  <a:pt x="2460498" y="0"/>
                </a:moveTo>
                <a:lnTo>
                  <a:pt x="2447544" y="0"/>
                </a:lnTo>
                <a:lnTo>
                  <a:pt x="2460498" y="12954"/>
                </a:lnTo>
                <a:lnTo>
                  <a:pt x="2460498" y="0"/>
                </a:lnTo>
                <a:close/>
              </a:path>
            </a:pathLst>
          </a:custGeom>
          <a:solidFill>
            <a:srgbClr val="F8B3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963025" y="2393441"/>
            <a:ext cx="246062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solidFill>
                  <a:srgbClr val="FFFFFF"/>
                </a:solidFill>
                <a:latin typeface="Gill Sans MT"/>
                <a:cs typeface="Gill Sans MT"/>
              </a:rPr>
              <a:t>Buy</a:t>
            </a:r>
            <a:endParaRPr sz="2600">
              <a:latin typeface="Gill Sans MT"/>
              <a:cs typeface="Gill Sans M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963025" y="3009519"/>
            <a:ext cx="2460625" cy="1792605"/>
          </a:xfrm>
          <a:custGeom>
            <a:avLst/>
            <a:gdLst/>
            <a:ahLst/>
            <a:cxnLst/>
            <a:rect l="l" t="t" r="r" b="b"/>
            <a:pathLst>
              <a:path w="2460625" h="1792604">
                <a:moveTo>
                  <a:pt x="0" y="1792223"/>
                </a:moveTo>
                <a:lnTo>
                  <a:pt x="2460498" y="1792223"/>
                </a:lnTo>
                <a:lnTo>
                  <a:pt x="2460498" y="0"/>
                </a:lnTo>
                <a:lnTo>
                  <a:pt x="0" y="0"/>
                </a:lnTo>
                <a:lnTo>
                  <a:pt x="0" y="1792223"/>
                </a:lnTo>
                <a:close/>
              </a:path>
            </a:pathLst>
          </a:custGeom>
          <a:solidFill>
            <a:srgbClr val="FBE4CC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963025" y="3009519"/>
            <a:ext cx="2460625" cy="1792605"/>
          </a:xfrm>
          <a:custGeom>
            <a:avLst/>
            <a:gdLst/>
            <a:ahLst/>
            <a:cxnLst/>
            <a:rect l="l" t="t" r="r" b="b"/>
            <a:pathLst>
              <a:path w="2460625" h="1792604">
                <a:moveTo>
                  <a:pt x="0" y="1779269"/>
                </a:moveTo>
                <a:lnTo>
                  <a:pt x="0" y="1792223"/>
                </a:lnTo>
                <a:lnTo>
                  <a:pt x="12953" y="1792223"/>
                </a:lnTo>
                <a:lnTo>
                  <a:pt x="0" y="1779269"/>
                </a:lnTo>
                <a:close/>
              </a:path>
              <a:path w="2460625" h="1792604">
                <a:moveTo>
                  <a:pt x="12953" y="0"/>
                </a:moveTo>
                <a:lnTo>
                  <a:pt x="0" y="12953"/>
                </a:lnTo>
                <a:lnTo>
                  <a:pt x="0" y="1779269"/>
                </a:lnTo>
                <a:lnTo>
                  <a:pt x="12953" y="1792223"/>
                </a:lnTo>
                <a:lnTo>
                  <a:pt x="12953" y="0"/>
                </a:lnTo>
                <a:close/>
              </a:path>
              <a:path w="2460625" h="1792604">
                <a:moveTo>
                  <a:pt x="2447544" y="1779269"/>
                </a:moveTo>
                <a:lnTo>
                  <a:pt x="12953" y="1779269"/>
                </a:lnTo>
                <a:lnTo>
                  <a:pt x="12953" y="1792223"/>
                </a:lnTo>
                <a:lnTo>
                  <a:pt x="2447544" y="1792223"/>
                </a:lnTo>
                <a:lnTo>
                  <a:pt x="2447544" y="1779269"/>
                </a:lnTo>
                <a:close/>
              </a:path>
              <a:path w="2460625" h="1792604">
                <a:moveTo>
                  <a:pt x="2447544" y="0"/>
                </a:moveTo>
                <a:lnTo>
                  <a:pt x="2447544" y="1792223"/>
                </a:lnTo>
                <a:lnTo>
                  <a:pt x="2460498" y="1779269"/>
                </a:lnTo>
                <a:lnTo>
                  <a:pt x="2460498" y="12953"/>
                </a:lnTo>
                <a:lnTo>
                  <a:pt x="2447544" y="0"/>
                </a:lnTo>
                <a:close/>
              </a:path>
              <a:path w="2460625" h="1792604">
                <a:moveTo>
                  <a:pt x="2460498" y="1779269"/>
                </a:moveTo>
                <a:lnTo>
                  <a:pt x="2447544" y="1792223"/>
                </a:lnTo>
                <a:lnTo>
                  <a:pt x="2460498" y="1792223"/>
                </a:lnTo>
                <a:lnTo>
                  <a:pt x="2460498" y="1779269"/>
                </a:lnTo>
                <a:close/>
              </a:path>
              <a:path w="2460625" h="1792604">
                <a:moveTo>
                  <a:pt x="12953" y="0"/>
                </a:moveTo>
                <a:lnTo>
                  <a:pt x="0" y="0"/>
                </a:lnTo>
                <a:lnTo>
                  <a:pt x="0" y="12953"/>
                </a:lnTo>
                <a:lnTo>
                  <a:pt x="12953" y="0"/>
                </a:lnTo>
                <a:close/>
              </a:path>
              <a:path w="2460625" h="1792604">
                <a:moveTo>
                  <a:pt x="2447544" y="0"/>
                </a:moveTo>
                <a:lnTo>
                  <a:pt x="12953" y="0"/>
                </a:lnTo>
                <a:lnTo>
                  <a:pt x="12953" y="12953"/>
                </a:lnTo>
                <a:lnTo>
                  <a:pt x="2447544" y="12953"/>
                </a:lnTo>
                <a:lnTo>
                  <a:pt x="2447544" y="0"/>
                </a:lnTo>
                <a:close/>
              </a:path>
              <a:path w="2460625" h="1792604">
                <a:moveTo>
                  <a:pt x="2460498" y="0"/>
                </a:moveTo>
                <a:lnTo>
                  <a:pt x="2447544" y="0"/>
                </a:lnTo>
                <a:lnTo>
                  <a:pt x="2460498" y="12953"/>
                </a:lnTo>
                <a:lnTo>
                  <a:pt x="2460498" y="0"/>
                </a:lnTo>
                <a:close/>
              </a:path>
            </a:pathLst>
          </a:custGeom>
          <a:solidFill>
            <a:srgbClr val="FBE4CC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8963025" y="3182873"/>
            <a:ext cx="2460625" cy="134620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243204" marR="351790">
              <a:lnSpc>
                <a:spcPct val="87000"/>
              </a:lnSpc>
              <a:spcBef>
                <a:spcPts val="475"/>
              </a:spcBef>
            </a:pPr>
            <a:r>
              <a:rPr sz="2400" spc="-10" dirty="0">
                <a:latin typeface="Gill Sans MT"/>
                <a:cs typeface="Gill Sans MT"/>
              </a:rPr>
              <a:t>Money </a:t>
            </a:r>
            <a:r>
              <a:rPr sz="2400" dirty="0">
                <a:latin typeface="Gill Sans MT"/>
                <a:cs typeface="Gill Sans MT"/>
              </a:rPr>
              <a:t>can</a:t>
            </a:r>
            <a:r>
              <a:rPr sz="2400" spc="-8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buy  </a:t>
            </a:r>
            <a:r>
              <a:rPr sz="2400" spc="-5" dirty="0">
                <a:latin typeface="Gill Sans MT"/>
                <a:cs typeface="Gill Sans MT"/>
              </a:rPr>
              <a:t>amusement </a:t>
            </a:r>
            <a:r>
              <a:rPr sz="2400" dirty="0">
                <a:latin typeface="Gill Sans MT"/>
                <a:cs typeface="Gill Sans MT"/>
              </a:rPr>
              <a:t>–  but not  </a:t>
            </a:r>
            <a:r>
              <a:rPr sz="2400" spc="-5" dirty="0">
                <a:latin typeface="Gill Sans MT"/>
                <a:cs typeface="Gill Sans MT"/>
              </a:rPr>
              <a:t>happiness</a:t>
            </a:r>
            <a:endParaRPr sz="2400">
              <a:latin typeface="Gill Sans MT"/>
              <a:cs typeface="Gill Sans MT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Unlock</a:t>
            </a:r>
            <a:r>
              <a:rPr spc="-215" dirty="0"/>
              <a:t> </a:t>
            </a:r>
            <a:r>
              <a:rPr spc="-45" dirty="0"/>
              <a:t>Your</a:t>
            </a:r>
            <a:r>
              <a:rPr spc="-180" dirty="0"/>
              <a:t> </a:t>
            </a:r>
            <a:r>
              <a:rPr spc="-15" dirty="0"/>
              <a:t>Wellbeing</a:t>
            </a: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"/>
              </a:spcBef>
            </a:pPr>
            <a:r>
              <a:rPr dirty="0"/>
              <a:t>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30452" y="1980183"/>
            <a:ext cx="2432050" cy="283019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327660">
              <a:lnSpc>
                <a:spcPct val="90000"/>
              </a:lnSpc>
              <a:spcBef>
                <a:spcPts val="580"/>
              </a:spcBef>
              <a:tabLst>
                <a:tab pos="1762125" algn="l"/>
              </a:tabLst>
            </a:pPr>
            <a:r>
              <a:rPr sz="4000" spc="155" dirty="0">
                <a:solidFill>
                  <a:srgbClr val="2A1A00"/>
                </a:solidFill>
                <a:latin typeface="Impact"/>
                <a:cs typeface="Impact"/>
              </a:rPr>
              <a:t>RECENT	</a:t>
            </a:r>
            <a:r>
              <a:rPr sz="4000" dirty="0">
                <a:solidFill>
                  <a:srgbClr val="2A1A00"/>
                </a:solidFill>
                <a:latin typeface="Impact"/>
                <a:cs typeface="Impact"/>
              </a:rPr>
              <a:t>&amp;  </a:t>
            </a:r>
            <a:r>
              <a:rPr sz="4000" spc="160" dirty="0">
                <a:solidFill>
                  <a:srgbClr val="2A1A00"/>
                </a:solidFill>
                <a:latin typeface="Impact"/>
                <a:cs typeface="Impact"/>
              </a:rPr>
              <a:t>ANCIENT  </a:t>
            </a:r>
            <a:r>
              <a:rPr sz="4000" spc="185" dirty="0">
                <a:solidFill>
                  <a:srgbClr val="2A1A00"/>
                </a:solidFill>
                <a:latin typeface="Impact"/>
                <a:cs typeface="Impact"/>
              </a:rPr>
              <a:t>T</a:t>
            </a:r>
            <a:r>
              <a:rPr sz="4000" spc="190" dirty="0">
                <a:solidFill>
                  <a:srgbClr val="2A1A00"/>
                </a:solidFill>
                <a:latin typeface="Impact"/>
                <a:cs typeface="Impact"/>
              </a:rPr>
              <a:t>HINKIN</a:t>
            </a:r>
            <a:r>
              <a:rPr sz="4000" dirty="0">
                <a:solidFill>
                  <a:srgbClr val="2A1A00"/>
                </a:solidFill>
                <a:latin typeface="Impact"/>
                <a:cs typeface="Impact"/>
              </a:rPr>
              <a:t>G  </a:t>
            </a:r>
            <a:r>
              <a:rPr sz="4000" spc="95" dirty="0">
                <a:solidFill>
                  <a:srgbClr val="2A1A00"/>
                </a:solidFill>
                <a:latin typeface="Impact"/>
                <a:cs typeface="Impact"/>
              </a:rPr>
              <a:t>ON</a:t>
            </a:r>
            <a:endParaRPr sz="4000">
              <a:latin typeface="Impact"/>
              <a:cs typeface="Impact"/>
            </a:endParaRPr>
          </a:p>
          <a:p>
            <a:pPr marL="12700">
              <a:lnSpc>
                <a:spcPts val="4320"/>
              </a:lnSpc>
            </a:pPr>
            <a:r>
              <a:rPr sz="4000" spc="190" dirty="0">
                <a:solidFill>
                  <a:srgbClr val="2A1A00"/>
                </a:solidFill>
                <a:latin typeface="Impact"/>
                <a:cs typeface="Impact"/>
              </a:rPr>
              <a:t>H</a:t>
            </a:r>
            <a:r>
              <a:rPr sz="4000" spc="195" dirty="0">
                <a:solidFill>
                  <a:srgbClr val="2A1A00"/>
                </a:solidFill>
                <a:latin typeface="Impact"/>
                <a:cs typeface="Impact"/>
              </a:rPr>
              <a:t>APP</a:t>
            </a:r>
            <a:r>
              <a:rPr sz="4000" spc="190" dirty="0">
                <a:solidFill>
                  <a:srgbClr val="2A1A00"/>
                </a:solidFill>
                <a:latin typeface="Impact"/>
                <a:cs typeface="Impact"/>
              </a:rPr>
              <a:t>INE</a:t>
            </a:r>
            <a:r>
              <a:rPr sz="4000" spc="195" dirty="0">
                <a:solidFill>
                  <a:srgbClr val="2A1A00"/>
                </a:solidFill>
                <a:latin typeface="Impact"/>
                <a:cs typeface="Impact"/>
              </a:rPr>
              <a:t>S</a:t>
            </a:r>
            <a:r>
              <a:rPr sz="4000" dirty="0">
                <a:solidFill>
                  <a:srgbClr val="2A1A00"/>
                </a:solidFill>
                <a:latin typeface="Impact"/>
                <a:cs typeface="Impact"/>
              </a:rPr>
              <a:t>S</a:t>
            </a:r>
            <a:endParaRPr sz="4000">
              <a:latin typeface="Impact"/>
              <a:cs typeface="Impac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886460" cy="6858000"/>
          </a:xfrm>
          <a:custGeom>
            <a:avLst/>
            <a:gdLst/>
            <a:ahLst/>
            <a:cxnLst/>
            <a:rect l="l" t="t" r="r" b="b"/>
            <a:pathLst>
              <a:path w="886460" h="6858000">
                <a:moveTo>
                  <a:pt x="709917" y="0"/>
                </a:moveTo>
                <a:lnTo>
                  <a:pt x="0" y="0"/>
                </a:lnTo>
                <a:lnTo>
                  <a:pt x="0" y="6857999"/>
                </a:lnTo>
                <a:lnTo>
                  <a:pt x="709917" y="6857999"/>
                </a:lnTo>
                <a:lnTo>
                  <a:pt x="711504" y="6789736"/>
                </a:lnTo>
                <a:lnTo>
                  <a:pt x="719442" y="6729412"/>
                </a:lnTo>
                <a:lnTo>
                  <a:pt x="730567" y="6677025"/>
                </a:lnTo>
                <a:lnTo>
                  <a:pt x="744855" y="6630987"/>
                </a:lnTo>
                <a:lnTo>
                  <a:pt x="760742" y="6589712"/>
                </a:lnTo>
                <a:lnTo>
                  <a:pt x="779792" y="6553200"/>
                </a:lnTo>
                <a:lnTo>
                  <a:pt x="817918" y="6477000"/>
                </a:lnTo>
                <a:lnTo>
                  <a:pt x="833793" y="6440487"/>
                </a:lnTo>
                <a:lnTo>
                  <a:pt x="849680" y="6399212"/>
                </a:lnTo>
                <a:lnTo>
                  <a:pt x="865555" y="6353175"/>
                </a:lnTo>
                <a:lnTo>
                  <a:pt x="876681" y="6300787"/>
                </a:lnTo>
                <a:lnTo>
                  <a:pt x="883031" y="6240462"/>
                </a:lnTo>
                <a:lnTo>
                  <a:pt x="886206" y="6172200"/>
                </a:lnTo>
                <a:lnTo>
                  <a:pt x="883031" y="6103937"/>
                </a:lnTo>
                <a:lnTo>
                  <a:pt x="876681" y="6043612"/>
                </a:lnTo>
                <a:lnTo>
                  <a:pt x="865555" y="5991225"/>
                </a:lnTo>
                <a:lnTo>
                  <a:pt x="849680" y="5945187"/>
                </a:lnTo>
                <a:lnTo>
                  <a:pt x="833793" y="5903912"/>
                </a:lnTo>
                <a:lnTo>
                  <a:pt x="817918" y="5867400"/>
                </a:lnTo>
                <a:lnTo>
                  <a:pt x="779792" y="5791200"/>
                </a:lnTo>
                <a:lnTo>
                  <a:pt x="760742" y="5754687"/>
                </a:lnTo>
                <a:lnTo>
                  <a:pt x="744855" y="5713412"/>
                </a:lnTo>
                <a:lnTo>
                  <a:pt x="730567" y="5667375"/>
                </a:lnTo>
                <a:lnTo>
                  <a:pt x="719442" y="5614987"/>
                </a:lnTo>
                <a:lnTo>
                  <a:pt x="711504" y="5554599"/>
                </a:lnTo>
                <a:lnTo>
                  <a:pt x="709917" y="5486400"/>
                </a:lnTo>
                <a:lnTo>
                  <a:pt x="711504" y="5418074"/>
                </a:lnTo>
                <a:lnTo>
                  <a:pt x="719442" y="5357749"/>
                </a:lnTo>
                <a:lnTo>
                  <a:pt x="730567" y="5305425"/>
                </a:lnTo>
                <a:lnTo>
                  <a:pt x="744855" y="5259324"/>
                </a:lnTo>
                <a:lnTo>
                  <a:pt x="760742" y="5218049"/>
                </a:lnTo>
                <a:lnTo>
                  <a:pt x="779792" y="5181600"/>
                </a:lnTo>
                <a:lnTo>
                  <a:pt x="817918" y="5105400"/>
                </a:lnTo>
                <a:lnTo>
                  <a:pt x="833793" y="5068824"/>
                </a:lnTo>
                <a:lnTo>
                  <a:pt x="849680" y="5027549"/>
                </a:lnTo>
                <a:lnTo>
                  <a:pt x="865555" y="4981575"/>
                </a:lnTo>
                <a:lnTo>
                  <a:pt x="876681" y="4929124"/>
                </a:lnTo>
                <a:lnTo>
                  <a:pt x="883031" y="4868799"/>
                </a:lnTo>
                <a:lnTo>
                  <a:pt x="886206" y="4800600"/>
                </a:lnTo>
                <a:lnTo>
                  <a:pt x="883031" y="4732274"/>
                </a:lnTo>
                <a:lnTo>
                  <a:pt x="876681" y="4671949"/>
                </a:lnTo>
                <a:lnTo>
                  <a:pt x="865555" y="4619625"/>
                </a:lnTo>
                <a:lnTo>
                  <a:pt x="849680" y="4573524"/>
                </a:lnTo>
                <a:lnTo>
                  <a:pt x="833793" y="4532249"/>
                </a:lnTo>
                <a:lnTo>
                  <a:pt x="817918" y="4495800"/>
                </a:lnTo>
                <a:lnTo>
                  <a:pt x="779792" y="4419600"/>
                </a:lnTo>
                <a:lnTo>
                  <a:pt x="760742" y="4383024"/>
                </a:lnTo>
                <a:lnTo>
                  <a:pt x="744855" y="4341749"/>
                </a:lnTo>
                <a:lnTo>
                  <a:pt x="730567" y="4295775"/>
                </a:lnTo>
                <a:lnTo>
                  <a:pt x="719442" y="4243324"/>
                </a:lnTo>
                <a:lnTo>
                  <a:pt x="711504" y="4182999"/>
                </a:lnTo>
                <a:lnTo>
                  <a:pt x="709917" y="4114800"/>
                </a:lnTo>
                <a:lnTo>
                  <a:pt x="711504" y="4046474"/>
                </a:lnTo>
                <a:lnTo>
                  <a:pt x="719442" y="3986149"/>
                </a:lnTo>
                <a:lnTo>
                  <a:pt x="730567" y="3933825"/>
                </a:lnTo>
                <a:lnTo>
                  <a:pt x="744855" y="3887724"/>
                </a:lnTo>
                <a:lnTo>
                  <a:pt x="760742" y="3846449"/>
                </a:lnTo>
                <a:lnTo>
                  <a:pt x="779792" y="3810000"/>
                </a:lnTo>
                <a:lnTo>
                  <a:pt x="817918" y="3733800"/>
                </a:lnTo>
                <a:lnTo>
                  <a:pt x="833793" y="3697224"/>
                </a:lnTo>
                <a:lnTo>
                  <a:pt x="849680" y="3655949"/>
                </a:lnTo>
                <a:lnTo>
                  <a:pt x="865555" y="3609975"/>
                </a:lnTo>
                <a:lnTo>
                  <a:pt x="876681" y="3557524"/>
                </a:lnTo>
                <a:lnTo>
                  <a:pt x="883031" y="3497199"/>
                </a:lnTo>
                <a:lnTo>
                  <a:pt x="886206" y="3427349"/>
                </a:lnTo>
                <a:lnTo>
                  <a:pt x="883031" y="3360674"/>
                </a:lnTo>
                <a:lnTo>
                  <a:pt x="876681" y="3300349"/>
                </a:lnTo>
                <a:lnTo>
                  <a:pt x="865555" y="3248025"/>
                </a:lnTo>
                <a:lnTo>
                  <a:pt x="849680" y="3201924"/>
                </a:lnTo>
                <a:lnTo>
                  <a:pt x="833793" y="3160649"/>
                </a:lnTo>
                <a:lnTo>
                  <a:pt x="817918" y="3124200"/>
                </a:lnTo>
                <a:lnTo>
                  <a:pt x="779792" y="3048000"/>
                </a:lnTo>
                <a:lnTo>
                  <a:pt x="760742" y="3011424"/>
                </a:lnTo>
                <a:lnTo>
                  <a:pt x="744855" y="2970149"/>
                </a:lnTo>
                <a:lnTo>
                  <a:pt x="730567" y="2924175"/>
                </a:lnTo>
                <a:lnTo>
                  <a:pt x="719442" y="2871724"/>
                </a:lnTo>
                <a:lnTo>
                  <a:pt x="711504" y="2811399"/>
                </a:lnTo>
                <a:lnTo>
                  <a:pt x="709917" y="2743200"/>
                </a:lnTo>
                <a:lnTo>
                  <a:pt x="711504" y="2674874"/>
                </a:lnTo>
                <a:lnTo>
                  <a:pt x="719442" y="2614549"/>
                </a:lnTo>
                <a:lnTo>
                  <a:pt x="730567" y="2562225"/>
                </a:lnTo>
                <a:lnTo>
                  <a:pt x="744855" y="2516124"/>
                </a:lnTo>
                <a:lnTo>
                  <a:pt x="760742" y="2474849"/>
                </a:lnTo>
                <a:lnTo>
                  <a:pt x="779792" y="2438400"/>
                </a:lnTo>
                <a:lnTo>
                  <a:pt x="817918" y="2362200"/>
                </a:lnTo>
                <a:lnTo>
                  <a:pt x="833793" y="2325624"/>
                </a:lnTo>
                <a:lnTo>
                  <a:pt x="849680" y="2284349"/>
                </a:lnTo>
                <a:lnTo>
                  <a:pt x="865555" y="2238375"/>
                </a:lnTo>
                <a:lnTo>
                  <a:pt x="876681" y="2185924"/>
                </a:lnTo>
                <a:lnTo>
                  <a:pt x="883031" y="2125599"/>
                </a:lnTo>
                <a:lnTo>
                  <a:pt x="886206" y="2057400"/>
                </a:lnTo>
                <a:lnTo>
                  <a:pt x="883031" y="1989074"/>
                </a:lnTo>
                <a:lnTo>
                  <a:pt x="876681" y="1928749"/>
                </a:lnTo>
                <a:lnTo>
                  <a:pt x="865555" y="1876425"/>
                </a:lnTo>
                <a:lnTo>
                  <a:pt x="849680" y="1830324"/>
                </a:lnTo>
                <a:lnTo>
                  <a:pt x="833793" y="1789049"/>
                </a:lnTo>
                <a:lnTo>
                  <a:pt x="817918" y="1752600"/>
                </a:lnTo>
                <a:lnTo>
                  <a:pt x="779792" y="1676400"/>
                </a:lnTo>
                <a:lnTo>
                  <a:pt x="760742" y="1639824"/>
                </a:lnTo>
                <a:lnTo>
                  <a:pt x="744855" y="1598549"/>
                </a:lnTo>
                <a:lnTo>
                  <a:pt x="730567" y="1552575"/>
                </a:lnTo>
                <a:lnTo>
                  <a:pt x="719442" y="1500124"/>
                </a:lnTo>
                <a:lnTo>
                  <a:pt x="711504" y="1439799"/>
                </a:lnTo>
                <a:lnTo>
                  <a:pt x="709917" y="1371600"/>
                </a:lnTo>
                <a:lnTo>
                  <a:pt x="711504" y="1303274"/>
                </a:lnTo>
                <a:lnTo>
                  <a:pt x="719442" y="1242949"/>
                </a:lnTo>
                <a:lnTo>
                  <a:pt x="730567" y="1190625"/>
                </a:lnTo>
                <a:lnTo>
                  <a:pt x="744855" y="1144524"/>
                </a:lnTo>
                <a:lnTo>
                  <a:pt x="760742" y="1103249"/>
                </a:lnTo>
                <a:lnTo>
                  <a:pt x="779792" y="1066800"/>
                </a:lnTo>
                <a:lnTo>
                  <a:pt x="817918" y="990600"/>
                </a:lnTo>
                <a:lnTo>
                  <a:pt x="833793" y="954024"/>
                </a:lnTo>
                <a:lnTo>
                  <a:pt x="849680" y="912749"/>
                </a:lnTo>
                <a:lnTo>
                  <a:pt x="865555" y="866775"/>
                </a:lnTo>
                <a:lnTo>
                  <a:pt x="876681" y="814324"/>
                </a:lnTo>
                <a:lnTo>
                  <a:pt x="883031" y="753999"/>
                </a:lnTo>
                <a:lnTo>
                  <a:pt x="886206" y="685800"/>
                </a:lnTo>
                <a:lnTo>
                  <a:pt x="883031" y="617474"/>
                </a:lnTo>
                <a:lnTo>
                  <a:pt x="876681" y="557149"/>
                </a:lnTo>
                <a:lnTo>
                  <a:pt x="865555" y="504825"/>
                </a:lnTo>
                <a:lnTo>
                  <a:pt x="849680" y="458724"/>
                </a:lnTo>
                <a:lnTo>
                  <a:pt x="833793" y="417449"/>
                </a:lnTo>
                <a:lnTo>
                  <a:pt x="817918" y="381000"/>
                </a:lnTo>
                <a:lnTo>
                  <a:pt x="779792" y="304800"/>
                </a:lnTo>
                <a:lnTo>
                  <a:pt x="760742" y="268224"/>
                </a:lnTo>
                <a:lnTo>
                  <a:pt x="744855" y="226949"/>
                </a:lnTo>
                <a:lnTo>
                  <a:pt x="730567" y="180975"/>
                </a:lnTo>
                <a:lnTo>
                  <a:pt x="719442" y="128524"/>
                </a:lnTo>
                <a:lnTo>
                  <a:pt x="711504" y="68199"/>
                </a:lnTo>
                <a:lnTo>
                  <a:pt x="709917" y="0"/>
                </a:lnTo>
                <a:close/>
              </a:path>
            </a:pathLst>
          </a:custGeom>
          <a:solidFill>
            <a:srgbClr val="CE8D07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904485" y="769365"/>
            <a:ext cx="54222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585858"/>
                </a:solidFill>
                <a:latin typeface="Gill Sans MT"/>
                <a:cs typeface="Gill Sans MT"/>
              </a:rPr>
              <a:t>Distinguishes </a:t>
            </a:r>
            <a:r>
              <a:rPr sz="2400" spc="-10" dirty="0">
                <a:solidFill>
                  <a:srgbClr val="585858"/>
                </a:solidFill>
                <a:latin typeface="Gill Sans MT"/>
                <a:cs typeface="Gill Sans MT"/>
              </a:rPr>
              <a:t>between </a:t>
            </a:r>
            <a:r>
              <a:rPr sz="2400" dirty="0">
                <a:solidFill>
                  <a:srgbClr val="585858"/>
                </a:solidFill>
                <a:latin typeface="Gill Sans MT"/>
                <a:cs typeface="Gill Sans MT"/>
              </a:rPr>
              <a:t>2 types of</a:t>
            </a:r>
            <a:r>
              <a:rPr sz="2400" spc="-75" dirty="0">
                <a:solidFill>
                  <a:srgbClr val="585858"/>
                </a:solidFill>
                <a:latin typeface="Gill Sans MT"/>
                <a:cs typeface="Gill Sans MT"/>
              </a:rPr>
              <a:t> </a:t>
            </a:r>
            <a:r>
              <a:rPr sz="2400" spc="-5" dirty="0">
                <a:solidFill>
                  <a:srgbClr val="585858"/>
                </a:solidFill>
                <a:latin typeface="Gill Sans MT"/>
                <a:cs typeface="Gill Sans MT"/>
              </a:rPr>
              <a:t>Happiness</a:t>
            </a:r>
            <a:endParaRPr sz="2400">
              <a:latin typeface="Gill Sans MT"/>
              <a:cs typeface="Gill Sans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Unlock</a:t>
            </a:r>
            <a:r>
              <a:rPr spc="-215" dirty="0"/>
              <a:t> </a:t>
            </a:r>
            <a:r>
              <a:rPr spc="-45" dirty="0"/>
              <a:t>Your</a:t>
            </a:r>
            <a:r>
              <a:rPr spc="-180" dirty="0"/>
              <a:t> </a:t>
            </a:r>
            <a:r>
              <a:rPr spc="-15" dirty="0"/>
              <a:t>Wellbeing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"/>
              </a:spcBef>
            </a:pPr>
            <a:r>
              <a:rPr dirty="0"/>
              <a:t>9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904485" y="1495552"/>
            <a:ext cx="6484620" cy="773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rgbClr val="2A1A00"/>
              </a:buClr>
              <a:buFont typeface="Arial"/>
              <a:buChar char="•"/>
              <a:tabLst>
                <a:tab pos="241300" algn="l"/>
                <a:tab pos="5863590" algn="l"/>
              </a:tabLst>
            </a:pPr>
            <a:r>
              <a:rPr sz="2400" b="1" u="heavy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Gill Sans MT"/>
                <a:cs typeface="Gill Sans MT"/>
              </a:rPr>
              <a:t>Hedonistic</a:t>
            </a:r>
            <a:r>
              <a:rPr sz="2400" b="1" dirty="0">
                <a:solidFill>
                  <a:srgbClr val="585858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585858"/>
                </a:solidFill>
                <a:latin typeface="Gill Sans MT"/>
                <a:cs typeface="Gill Sans MT"/>
              </a:rPr>
              <a:t>– all about</a:t>
            </a:r>
            <a:r>
              <a:rPr sz="2400" spc="25" dirty="0">
                <a:solidFill>
                  <a:srgbClr val="585858"/>
                </a:solidFill>
                <a:latin typeface="Gill Sans MT"/>
                <a:cs typeface="Gill Sans MT"/>
              </a:rPr>
              <a:t> </a:t>
            </a:r>
            <a:r>
              <a:rPr sz="2400" spc="-5" dirty="0">
                <a:solidFill>
                  <a:srgbClr val="585858"/>
                </a:solidFill>
                <a:latin typeface="Gill Sans MT"/>
                <a:cs typeface="Gill Sans MT"/>
              </a:rPr>
              <a:t>maximising</a:t>
            </a:r>
            <a:r>
              <a:rPr sz="2400" spc="10" dirty="0">
                <a:solidFill>
                  <a:srgbClr val="585858"/>
                </a:solidFill>
                <a:latin typeface="Gill Sans MT"/>
                <a:cs typeface="Gill Sans MT"/>
              </a:rPr>
              <a:t> </a:t>
            </a:r>
            <a:r>
              <a:rPr sz="2400" spc="-10" dirty="0">
                <a:solidFill>
                  <a:srgbClr val="585858"/>
                </a:solidFill>
                <a:latin typeface="Gill Sans MT"/>
                <a:cs typeface="Gill Sans MT"/>
              </a:rPr>
              <a:t>pleasure	</a:t>
            </a:r>
            <a:r>
              <a:rPr sz="2400" dirty="0">
                <a:solidFill>
                  <a:srgbClr val="585858"/>
                </a:solidFill>
                <a:latin typeface="Gill Sans MT"/>
                <a:cs typeface="Gill Sans MT"/>
              </a:rPr>
              <a:t>and</a:t>
            </a:r>
            <a:endParaRPr sz="2400">
              <a:latin typeface="Gill Sans MT"/>
              <a:cs typeface="Gill Sans MT"/>
            </a:endParaRPr>
          </a:p>
          <a:p>
            <a:pPr marL="241300" indent="-228600">
              <a:lnSpc>
                <a:spcPct val="100000"/>
              </a:lnSpc>
              <a:spcBef>
                <a:spcPts val="125"/>
              </a:spcBef>
              <a:buClr>
                <a:srgbClr val="2A1A00"/>
              </a:buClr>
              <a:buFont typeface="Arial"/>
              <a:buChar char="•"/>
              <a:tabLst>
                <a:tab pos="241300" algn="l"/>
              </a:tabLst>
            </a:pPr>
            <a:r>
              <a:rPr sz="2400" b="1" u="heavy" spc="-5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Gill Sans MT"/>
                <a:cs typeface="Gill Sans MT"/>
              </a:rPr>
              <a:t>Eudaimonic</a:t>
            </a:r>
            <a:r>
              <a:rPr sz="2400" b="1" spc="-5" dirty="0">
                <a:solidFill>
                  <a:srgbClr val="585858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585858"/>
                </a:solidFill>
                <a:latin typeface="Gill Sans MT"/>
                <a:cs typeface="Gill Sans MT"/>
              </a:rPr>
              <a:t>– </a:t>
            </a:r>
            <a:r>
              <a:rPr sz="2400" spc="-5" dirty="0">
                <a:solidFill>
                  <a:srgbClr val="585858"/>
                </a:solidFill>
                <a:latin typeface="Gill Sans MT"/>
                <a:cs typeface="Gill Sans MT"/>
              </a:rPr>
              <a:t>lasting happiness </a:t>
            </a:r>
            <a:r>
              <a:rPr sz="2400" dirty="0">
                <a:solidFill>
                  <a:srgbClr val="585858"/>
                </a:solidFill>
                <a:latin typeface="Gill Sans MT"/>
                <a:cs typeface="Gill Sans MT"/>
              </a:rPr>
              <a:t>and</a:t>
            </a:r>
            <a:r>
              <a:rPr sz="2400" spc="-50" dirty="0">
                <a:solidFill>
                  <a:srgbClr val="585858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585858"/>
                </a:solidFill>
                <a:latin typeface="Gill Sans MT"/>
                <a:cs typeface="Gill Sans MT"/>
              </a:rPr>
              <a:t>contentment</a:t>
            </a:r>
            <a:endParaRPr sz="2400">
              <a:latin typeface="Gill Sans MT"/>
              <a:cs typeface="Gill Sans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04485" y="2603753"/>
            <a:ext cx="6747509" cy="1030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590"/>
              </a:lnSpc>
              <a:spcBef>
                <a:spcPts val="100"/>
              </a:spcBef>
            </a:pPr>
            <a:r>
              <a:rPr sz="2400" dirty="0">
                <a:solidFill>
                  <a:srgbClr val="585858"/>
                </a:solidFill>
                <a:latin typeface="Gill Sans MT"/>
                <a:cs typeface="Gill Sans MT"/>
              </a:rPr>
              <a:t>The </a:t>
            </a:r>
            <a:r>
              <a:rPr sz="2400" spc="-10" dirty="0">
                <a:solidFill>
                  <a:srgbClr val="585858"/>
                </a:solidFill>
                <a:latin typeface="Gill Sans MT"/>
                <a:cs typeface="Gill Sans MT"/>
              </a:rPr>
              <a:t>problem </a:t>
            </a:r>
            <a:r>
              <a:rPr sz="2400" spc="-5" dirty="0">
                <a:solidFill>
                  <a:srgbClr val="585858"/>
                </a:solidFill>
                <a:latin typeface="Gill Sans MT"/>
                <a:cs typeface="Gill Sans MT"/>
              </a:rPr>
              <a:t>with </a:t>
            </a:r>
            <a:r>
              <a:rPr sz="2400" dirty="0">
                <a:solidFill>
                  <a:srgbClr val="585858"/>
                </a:solidFill>
                <a:latin typeface="Gill Sans MT"/>
                <a:cs typeface="Gill Sans MT"/>
              </a:rPr>
              <a:t>Hedonism </a:t>
            </a:r>
            <a:r>
              <a:rPr sz="2400" spc="-5" dirty="0">
                <a:solidFill>
                  <a:srgbClr val="585858"/>
                </a:solidFill>
                <a:latin typeface="Gill Sans MT"/>
                <a:cs typeface="Gill Sans MT"/>
              </a:rPr>
              <a:t>is </a:t>
            </a:r>
            <a:r>
              <a:rPr sz="2400" dirty="0">
                <a:solidFill>
                  <a:srgbClr val="585858"/>
                </a:solidFill>
                <a:latin typeface="Gill Sans MT"/>
                <a:cs typeface="Gill Sans MT"/>
              </a:rPr>
              <a:t>that not all</a:t>
            </a:r>
            <a:r>
              <a:rPr sz="2400" spc="-340" dirty="0">
                <a:solidFill>
                  <a:srgbClr val="585858"/>
                </a:solidFill>
                <a:latin typeface="Gill Sans MT"/>
                <a:cs typeface="Gill Sans MT"/>
              </a:rPr>
              <a:t> </a:t>
            </a:r>
            <a:r>
              <a:rPr sz="2400" spc="-5" dirty="0">
                <a:solidFill>
                  <a:srgbClr val="585858"/>
                </a:solidFill>
                <a:latin typeface="Gill Sans MT"/>
                <a:cs typeface="Gill Sans MT"/>
              </a:rPr>
              <a:t>“pleasures”</a:t>
            </a:r>
            <a:endParaRPr sz="2400">
              <a:latin typeface="Gill Sans MT"/>
              <a:cs typeface="Gill Sans MT"/>
            </a:endParaRPr>
          </a:p>
          <a:p>
            <a:pPr marL="12700">
              <a:lnSpc>
                <a:spcPts val="2590"/>
              </a:lnSpc>
            </a:pPr>
            <a:r>
              <a:rPr sz="2400" spc="-5" dirty="0">
                <a:solidFill>
                  <a:srgbClr val="585858"/>
                </a:solidFill>
                <a:latin typeface="Gill Sans MT"/>
                <a:cs typeface="Gill Sans MT"/>
              </a:rPr>
              <a:t>lead </a:t>
            </a:r>
            <a:r>
              <a:rPr sz="2400" dirty="0">
                <a:solidFill>
                  <a:srgbClr val="585858"/>
                </a:solidFill>
                <a:latin typeface="Gill Sans MT"/>
                <a:cs typeface="Gill Sans MT"/>
              </a:rPr>
              <a:t>to</a:t>
            </a:r>
            <a:r>
              <a:rPr sz="2400" spc="-15" dirty="0">
                <a:solidFill>
                  <a:srgbClr val="585858"/>
                </a:solidFill>
                <a:latin typeface="Gill Sans MT"/>
                <a:cs typeface="Gill Sans MT"/>
              </a:rPr>
              <a:t> </a:t>
            </a:r>
            <a:r>
              <a:rPr sz="2400" spc="-10" dirty="0">
                <a:solidFill>
                  <a:srgbClr val="585858"/>
                </a:solidFill>
                <a:latin typeface="Gill Sans MT"/>
                <a:cs typeface="Gill Sans MT"/>
              </a:rPr>
              <a:t>wellbeing.</a:t>
            </a:r>
            <a:endParaRPr sz="2400">
              <a:latin typeface="Gill Sans MT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09"/>
              </a:spcBef>
            </a:pPr>
            <a:r>
              <a:rPr sz="2100" dirty="0">
                <a:solidFill>
                  <a:srgbClr val="585858"/>
                </a:solidFill>
                <a:latin typeface="Gill Sans MT"/>
                <a:cs typeface="Gill Sans MT"/>
              </a:rPr>
              <a:t>A </a:t>
            </a:r>
            <a:r>
              <a:rPr sz="2100" spc="-15" dirty="0">
                <a:solidFill>
                  <a:srgbClr val="585858"/>
                </a:solidFill>
                <a:latin typeface="Gill Sans MT"/>
                <a:cs typeface="Gill Sans MT"/>
              </a:rPr>
              <a:t>few </a:t>
            </a:r>
            <a:r>
              <a:rPr sz="2100" spc="-5" dirty="0">
                <a:solidFill>
                  <a:srgbClr val="585858"/>
                </a:solidFill>
                <a:latin typeface="Gill Sans MT"/>
                <a:cs typeface="Gill Sans MT"/>
              </a:rPr>
              <a:t>of </a:t>
            </a:r>
            <a:r>
              <a:rPr sz="2100" dirty="0">
                <a:solidFill>
                  <a:srgbClr val="585858"/>
                </a:solidFill>
                <a:latin typeface="Gill Sans MT"/>
                <a:cs typeface="Gill Sans MT"/>
              </a:rPr>
              <a:t>them lead to serious </a:t>
            </a:r>
            <a:r>
              <a:rPr sz="2100" spc="-5" dirty="0">
                <a:solidFill>
                  <a:srgbClr val="585858"/>
                </a:solidFill>
                <a:latin typeface="Gill Sans MT"/>
                <a:cs typeface="Gill Sans MT"/>
              </a:rPr>
              <a:t>unhappiness </a:t>
            </a:r>
            <a:r>
              <a:rPr sz="2100" spc="5" dirty="0">
                <a:solidFill>
                  <a:srgbClr val="585858"/>
                </a:solidFill>
                <a:latin typeface="Gill Sans MT"/>
                <a:cs typeface="Gill Sans MT"/>
              </a:rPr>
              <a:t>(eg</a:t>
            </a:r>
            <a:r>
              <a:rPr sz="2100" spc="380" dirty="0">
                <a:solidFill>
                  <a:srgbClr val="585858"/>
                </a:solidFill>
                <a:latin typeface="Gill Sans MT"/>
                <a:cs typeface="Gill Sans MT"/>
              </a:rPr>
              <a:t> </a:t>
            </a:r>
            <a:r>
              <a:rPr sz="2100" spc="-5" dirty="0">
                <a:solidFill>
                  <a:srgbClr val="585858"/>
                </a:solidFill>
                <a:latin typeface="Gill Sans MT"/>
                <a:cs typeface="Gill Sans MT"/>
              </a:rPr>
              <a:t>Addictions)</a:t>
            </a:r>
            <a:endParaRPr sz="2100">
              <a:latin typeface="Gill Sans MT"/>
              <a:cs typeface="Gill Sans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04485" y="4093464"/>
            <a:ext cx="5708015" cy="772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100"/>
              </a:spcBef>
              <a:tabLst>
                <a:tab pos="2265045" algn="l"/>
              </a:tabLst>
            </a:pPr>
            <a:r>
              <a:rPr sz="2400" dirty="0">
                <a:solidFill>
                  <a:srgbClr val="585858"/>
                </a:solidFill>
                <a:latin typeface="Gill Sans MT"/>
                <a:cs typeface="Gill Sans MT"/>
              </a:rPr>
              <a:t>Can get caught up </a:t>
            </a:r>
            <a:r>
              <a:rPr sz="2400" spc="-5" dirty="0">
                <a:solidFill>
                  <a:srgbClr val="585858"/>
                </a:solidFill>
                <a:latin typeface="Gill Sans MT"/>
                <a:cs typeface="Gill Sans MT"/>
              </a:rPr>
              <a:t>in the “Happiness </a:t>
            </a:r>
            <a:r>
              <a:rPr sz="2400" spc="-65" dirty="0">
                <a:solidFill>
                  <a:srgbClr val="585858"/>
                </a:solidFill>
                <a:latin typeface="Gill Sans MT"/>
                <a:cs typeface="Gill Sans MT"/>
              </a:rPr>
              <a:t>Trap” </a:t>
            </a:r>
            <a:r>
              <a:rPr sz="2400" dirty="0">
                <a:solidFill>
                  <a:srgbClr val="585858"/>
                </a:solidFill>
                <a:latin typeface="Gill Sans MT"/>
                <a:cs typeface="Gill Sans MT"/>
              </a:rPr>
              <a:t>of  If………………..	then………………………..</a:t>
            </a:r>
            <a:endParaRPr sz="24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12700" marR="5080">
              <a:lnSpc>
                <a:spcPts val="5510"/>
              </a:lnSpc>
              <a:spcBef>
                <a:spcPts val="790"/>
              </a:spcBef>
            </a:pPr>
            <a:r>
              <a:rPr spc="140" dirty="0"/>
              <a:t>SIDE </a:t>
            </a:r>
            <a:r>
              <a:rPr spc="160" dirty="0"/>
              <a:t>EFFECTS </a:t>
            </a:r>
            <a:r>
              <a:rPr spc="95" dirty="0"/>
              <a:t>OF </a:t>
            </a:r>
            <a:r>
              <a:rPr spc="165" dirty="0"/>
              <a:t>NOTICING </a:t>
            </a:r>
            <a:r>
              <a:rPr spc="150" dirty="0"/>
              <a:t>“GOOD  </a:t>
            </a:r>
            <a:r>
              <a:rPr spc="160" dirty="0"/>
              <a:t>THINGS”</a:t>
            </a:r>
          </a:p>
        </p:txBody>
      </p:sp>
      <p:sp>
        <p:nvSpPr>
          <p:cNvPr id="3" name="object 3"/>
          <p:cNvSpPr/>
          <p:nvPr/>
        </p:nvSpPr>
        <p:spPr>
          <a:xfrm>
            <a:off x="1258442" y="1957958"/>
            <a:ext cx="10166350" cy="4219575"/>
          </a:xfrm>
          <a:custGeom>
            <a:avLst/>
            <a:gdLst/>
            <a:ahLst/>
            <a:cxnLst/>
            <a:rect l="l" t="t" r="r" b="b"/>
            <a:pathLst>
              <a:path w="10166350" h="4219575">
                <a:moveTo>
                  <a:pt x="8056245" y="0"/>
                </a:moveTo>
                <a:lnTo>
                  <a:pt x="8056245" y="632840"/>
                </a:lnTo>
                <a:lnTo>
                  <a:pt x="0" y="632840"/>
                </a:lnTo>
                <a:lnTo>
                  <a:pt x="0" y="3586353"/>
                </a:lnTo>
                <a:lnTo>
                  <a:pt x="8056245" y="3586353"/>
                </a:lnTo>
                <a:lnTo>
                  <a:pt x="8056245" y="4219194"/>
                </a:lnTo>
                <a:lnTo>
                  <a:pt x="10165841" y="2109597"/>
                </a:lnTo>
                <a:lnTo>
                  <a:pt x="8056245" y="0"/>
                </a:lnTo>
                <a:close/>
              </a:path>
            </a:pathLst>
          </a:custGeom>
          <a:solidFill>
            <a:srgbClr val="EED4D3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58442" y="1957958"/>
            <a:ext cx="10166350" cy="4219575"/>
          </a:xfrm>
          <a:custGeom>
            <a:avLst/>
            <a:gdLst/>
            <a:ahLst/>
            <a:cxnLst/>
            <a:rect l="l" t="t" r="r" b="b"/>
            <a:pathLst>
              <a:path w="10166350" h="4219575">
                <a:moveTo>
                  <a:pt x="8056245" y="4213826"/>
                </a:moveTo>
                <a:lnTo>
                  <a:pt x="8056245" y="4219194"/>
                </a:lnTo>
                <a:lnTo>
                  <a:pt x="8060040" y="4215398"/>
                </a:lnTo>
                <a:lnTo>
                  <a:pt x="8056245" y="4213826"/>
                </a:lnTo>
                <a:close/>
              </a:path>
              <a:path w="10166350" h="4219575">
                <a:moveTo>
                  <a:pt x="8069199" y="4206240"/>
                </a:moveTo>
                <a:lnTo>
                  <a:pt x="8060040" y="4215398"/>
                </a:lnTo>
                <a:lnTo>
                  <a:pt x="8069199" y="4219194"/>
                </a:lnTo>
                <a:lnTo>
                  <a:pt x="8069199" y="4206240"/>
                </a:lnTo>
                <a:close/>
              </a:path>
              <a:path w="10166350" h="4219575">
                <a:moveTo>
                  <a:pt x="8069199" y="4187939"/>
                </a:moveTo>
                <a:lnTo>
                  <a:pt x="8056245" y="4200893"/>
                </a:lnTo>
                <a:lnTo>
                  <a:pt x="8056245" y="4213826"/>
                </a:lnTo>
                <a:lnTo>
                  <a:pt x="8060040" y="4215398"/>
                </a:lnTo>
                <a:lnTo>
                  <a:pt x="8069199" y="4206240"/>
                </a:lnTo>
                <a:lnTo>
                  <a:pt x="8069199" y="4187939"/>
                </a:lnTo>
                <a:close/>
              </a:path>
              <a:path w="10166350" h="4219575">
                <a:moveTo>
                  <a:pt x="8056245" y="4200893"/>
                </a:moveTo>
                <a:lnTo>
                  <a:pt x="8047101" y="4210037"/>
                </a:lnTo>
                <a:lnTo>
                  <a:pt x="8056245" y="4213826"/>
                </a:lnTo>
                <a:lnTo>
                  <a:pt x="8056245" y="4200893"/>
                </a:lnTo>
                <a:close/>
              </a:path>
              <a:path w="10166350" h="4219575">
                <a:moveTo>
                  <a:pt x="10147553" y="2109596"/>
                </a:moveTo>
                <a:lnTo>
                  <a:pt x="8069199" y="4187939"/>
                </a:lnTo>
                <a:lnTo>
                  <a:pt x="8069199" y="4206240"/>
                </a:lnTo>
                <a:lnTo>
                  <a:pt x="10156698" y="2118741"/>
                </a:lnTo>
                <a:lnTo>
                  <a:pt x="10147553" y="2109596"/>
                </a:lnTo>
                <a:close/>
              </a:path>
              <a:path w="10166350" h="4219575">
                <a:moveTo>
                  <a:pt x="8069199" y="3573399"/>
                </a:moveTo>
                <a:lnTo>
                  <a:pt x="12953" y="3573399"/>
                </a:lnTo>
                <a:lnTo>
                  <a:pt x="12953" y="3586353"/>
                </a:lnTo>
                <a:lnTo>
                  <a:pt x="8056245" y="3586353"/>
                </a:lnTo>
                <a:lnTo>
                  <a:pt x="8056245" y="4200893"/>
                </a:lnTo>
                <a:lnTo>
                  <a:pt x="8069199" y="4187939"/>
                </a:lnTo>
                <a:lnTo>
                  <a:pt x="8069199" y="3573399"/>
                </a:lnTo>
                <a:close/>
              </a:path>
              <a:path w="10166350" h="4219575">
                <a:moveTo>
                  <a:pt x="0" y="3573399"/>
                </a:moveTo>
                <a:lnTo>
                  <a:pt x="0" y="3586353"/>
                </a:lnTo>
                <a:lnTo>
                  <a:pt x="12953" y="3586353"/>
                </a:lnTo>
                <a:lnTo>
                  <a:pt x="0" y="3573399"/>
                </a:lnTo>
                <a:close/>
              </a:path>
              <a:path w="10166350" h="4219575">
                <a:moveTo>
                  <a:pt x="12953" y="632840"/>
                </a:moveTo>
                <a:lnTo>
                  <a:pt x="0" y="645794"/>
                </a:lnTo>
                <a:lnTo>
                  <a:pt x="0" y="3573399"/>
                </a:lnTo>
                <a:lnTo>
                  <a:pt x="12953" y="3586353"/>
                </a:lnTo>
                <a:lnTo>
                  <a:pt x="12953" y="632840"/>
                </a:lnTo>
                <a:close/>
              </a:path>
              <a:path w="10166350" h="4219575">
                <a:moveTo>
                  <a:pt x="10156698" y="2100453"/>
                </a:moveTo>
                <a:lnTo>
                  <a:pt x="10147553" y="2109596"/>
                </a:lnTo>
                <a:lnTo>
                  <a:pt x="10156698" y="2118741"/>
                </a:lnTo>
                <a:lnTo>
                  <a:pt x="10156698" y="2100453"/>
                </a:lnTo>
                <a:close/>
              </a:path>
              <a:path w="10166350" h="4219575">
                <a:moveTo>
                  <a:pt x="10156698" y="2100453"/>
                </a:moveTo>
                <a:lnTo>
                  <a:pt x="10156698" y="2118741"/>
                </a:lnTo>
                <a:lnTo>
                  <a:pt x="10165841" y="2109596"/>
                </a:lnTo>
                <a:lnTo>
                  <a:pt x="10156698" y="2100453"/>
                </a:lnTo>
                <a:close/>
              </a:path>
              <a:path w="10166350" h="4219575">
                <a:moveTo>
                  <a:pt x="8069199" y="12953"/>
                </a:moveTo>
                <a:lnTo>
                  <a:pt x="8069199" y="31241"/>
                </a:lnTo>
                <a:lnTo>
                  <a:pt x="10147553" y="2109596"/>
                </a:lnTo>
                <a:lnTo>
                  <a:pt x="10156697" y="2100453"/>
                </a:lnTo>
                <a:lnTo>
                  <a:pt x="8069199" y="12953"/>
                </a:lnTo>
                <a:close/>
              </a:path>
              <a:path w="10166350" h="4219575">
                <a:moveTo>
                  <a:pt x="12953" y="632840"/>
                </a:moveTo>
                <a:lnTo>
                  <a:pt x="0" y="632840"/>
                </a:lnTo>
                <a:lnTo>
                  <a:pt x="0" y="645794"/>
                </a:lnTo>
                <a:lnTo>
                  <a:pt x="12953" y="632840"/>
                </a:lnTo>
                <a:close/>
              </a:path>
              <a:path w="10166350" h="4219575">
                <a:moveTo>
                  <a:pt x="8056245" y="18287"/>
                </a:moveTo>
                <a:lnTo>
                  <a:pt x="8056245" y="632840"/>
                </a:lnTo>
                <a:lnTo>
                  <a:pt x="12953" y="632840"/>
                </a:lnTo>
                <a:lnTo>
                  <a:pt x="12953" y="645794"/>
                </a:lnTo>
                <a:lnTo>
                  <a:pt x="8069199" y="645794"/>
                </a:lnTo>
                <a:lnTo>
                  <a:pt x="8069199" y="31241"/>
                </a:lnTo>
                <a:lnTo>
                  <a:pt x="8056245" y="18287"/>
                </a:lnTo>
                <a:close/>
              </a:path>
              <a:path w="10166350" h="4219575">
                <a:moveTo>
                  <a:pt x="8060036" y="3791"/>
                </a:moveTo>
                <a:lnTo>
                  <a:pt x="8056245" y="5360"/>
                </a:lnTo>
                <a:lnTo>
                  <a:pt x="8056245" y="18287"/>
                </a:lnTo>
                <a:lnTo>
                  <a:pt x="8069199" y="31241"/>
                </a:lnTo>
                <a:lnTo>
                  <a:pt x="8069199" y="12953"/>
                </a:lnTo>
                <a:lnTo>
                  <a:pt x="8060036" y="3791"/>
                </a:lnTo>
                <a:close/>
              </a:path>
              <a:path w="10166350" h="4219575">
                <a:moveTo>
                  <a:pt x="8056245" y="5360"/>
                </a:moveTo>
                <a:lnTo>
                  <a:pt x="8047101" y="9143"/>
                </a:lnTo>
                <a:lnTo>
                  <a:pt x="8056245" y="18287"/>
                </a:lnTo>
                <a:lnTo>
                  <a:pt x="8056245" y="5360"/>
                </a:lnTo>
                <a:close/>
              </a:path>
              <a:path w="10166350" h="4219575">
                <a:moveTo>
                  <a:pt x="8069199" y="0"/>
                </a:moveTo>
                <a:lnTo>
                  <a:pt x="8060036" y="3791"/>
                </a:lnTo>
                <a:lnTo>
                  <a:pt x="8069199" y="12953"/>
                </a:lnTo>
                <a:lnTo>
                  <a:pt x="8069199" y="0"/>
                </a:lnTo>
                <a:close/>
              </a:path>
              <a:path w="10166350" h="4219575">
                <a:moveTo>
                  <a:pt x="8056245" y="0"/>
                </a:moveTo>
                <a:lnTo>
                  <a:pt x="8056245" y="5360"/>
                </a:lnTo>
                <a:lnTo>
                  <a:pt x="8060036" y="3791"/>
                </a:lnTo>
                <a:lnTo>
                  <a:pt x="8056245" y="0"/>
                </a:lnTo>
                <a:close/>
              </a:path>
            </a:pathLst>
          </a:custGeom>
          <a:solidFill>
            <a:srgbClr val="EED4D3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853434" y="2540457"/>
            <a:ext cx="4720590" cy="292544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785"/>
              </a:spcBef>
              <a:buFont typeface="Comic Sans MS"/>
              <a:buChar char="•"/>
              <a:tabLst>
                <a:tab pos="241300" algn="l"/>
              </a:tabLst>
            </a:pPr>
            <a:r>
              <a:rPr sz="2600" b="1" spc="-10" dirty="0">
                <a:latin typeface="Comic Sans MS"/>
                <a:cs typeface="Comic Sans MS"/>
              </a:rPr>
              <a:t>Increase </a:t>
            </a:r>
            <a:r>
              <a:rPr sz="2600" b="1" spc="-5" dirty="0">
                <a:latin typeface="Comic Sans MS"/>
                <a:cs typeface="Comic Sans MS"/>
              </a:rPr>
              <a:t>in</a:t>
            </a:r>
            <a:r>
              <a:rPr sz="2600" b="1" spc="-10" dirty="0">
                <a:latin typeface="Comic Sans MS"/>
                <a:cs typeface="Comic Sans MS"/>
              </a:rPr>
              <a:t> </a:t>
            </a:r>
            <a:r>
              <a:rPr sz="2600" b="1" dirty="0">
                <a:latin typeface="Comic Sans MS"/>
                <a:cs typeface="Comic Sans MS"/>
              </a:rPr>
              <a:t>Happiness</a:t>
            </a:r>
            <a:endParaRPr sz="2600">
              <a:latin typeface="Comic Sans MS"/>
              <a:cs typeface="Comic Sans MS"/>
            </a:endParaRPr>
          </a:p>
          <a:p>
            <a:pPr marL="241300" indent="-228600">
              <a:lnSpc>
                <a:spcPct val="100000"/>
              </a:lnSpc>
              <a:spcBef>
                <a:spcPts val="680"/>
              </a:spcBef>
              <a:buFont typeface="Comic Sans MS"/>
              <a:buChar char="•"/>
              <a:tabLst>
                <a:tab pos="241300" algn="l"/>
              </a:tabLst>
            </a:pPr>
            <a:r>
              <a:rPr sz="2600" b="1" spc="-5" dirty="0">
                <a:latin typeface="Comic Sans MS"/>
                <a:cs typeface="Comic Sans MS"/>
              </a:rPr>
              <a:t>Decrease in</a:t>
            </a:r>
            <a:r>
              <a:rPr sz="2600" b="1" dirty="0">
                <a:latin typeface="Comic Sans MS"/>
                <a:cs typeface="Comic Sans MS"/>
              </a:rPr>
              <a:t> </a:t>
            </a:r>
            <a:r>
              <a:rPr sz="2600" b="1" spc="-5" dirty="0">
                <a:latin typeface="Comic Sans MS"/>
                <a:cs typeface="Comic Sans MS"/>
              </a:rPr>
              <a:t>Depression</a:t>
            </a:r>
            <a:endParaRPr sz="2600">
              <a:latin typeface="Comic Sans MS"/>
              <a:cs typeface="Comic Sans MS"/>
            </a:endParaRPr>
          </a:p>
          <a:p>
            <a:pPr marL="241300" indent="-228600">
              <a:lnSpc>
                <a:spcPct val="100000"/>
              </a:lnSpc>
              <a:spcBef>
                <a:spcPts val="685"/>
              </a:spcBef>
              <a:buFont typeface="Comic Sans MS"/>
              <a:buChar char="•"/>
              <a:tabLst>
                <a:tab pos="241300" algn="l"/>
              </a:tabLst>
            </a:pPr>
            <a:r>
              <a:rPr sz="2600" b="1" spc="-5" dirty="0">
                <a:latin typeface="Comic Sans MS"/>
                <a:cs typeface="Comic Sans MS"/>
              </a:rPr>
              <a:t>Increase in</a:t>
            </a:r>
            <a:r>
              <a:rPr sz="2600" b="1" spc="-20" dirty="0">
                <a:latin typeface="Comic Sans MS"/>
                <a:cs typeface="Comic Sans MS"/>
              </a:rPr>
              <a:t> </a:t>
            </a:r>
            <a:r>
              <a:rPr sz="2600" b="1" dirty="0">
                <a:latin typeface="Comic Sans MS"/>
                <a:cs typeface="Comic Sans MS"/>
              </a:rPr>
              <a:t>Calm</a:t>
            </a:r>
            <a:endParaRPr sz="2600">
              <a:latin typeface="Comic Sans MS"/>
              <a:cs typeface="Comic Sans MS"/>
            </a:endParaRPr>
          </a:p>
          <a:p>
            <a:pPr marL="241300" indent="-228600">
              <a:lnSpc>
                <a:spcPct val="100000"/>
              </a:lnSpc>
              <a:spcBef>
                <a:spcPts val="685"/>
              </a:spcBef>
              <a:buFont typeface="Comic Sans MS"/>
              <a:buChar char="•"/>
              <a:tabLst>
                <a:tab pos="241300" algn="l"/>
              </a:tabLst>
            </a:pPr>
            <a:r>
              <a:rPr sz="2600" b="1" spc="-5" dirty="0">
                <a:latin typeface="Comic Sans MS"/>
                <a:cs typeface="Comic Sans MS"/>
              </a:rPr>
              <a:t>Decrease in</a:t>
            </a:r>
            <a:r>
              <a:rPr sz="2600" b="1" dirty="0">
                <a:latin typeface="Comic Sans MS"/>
                <a:cs typeface="Comic Sans MS"/>
              </a:rPr>
              <a:t> </a:t>
            </a:r>
            <a:r>
              <a:rPr sz="2600" b="1" spc="-10" dirty="0">
                <a:latin typeface="Comic Sans MS"/>
                <a:cs typeface="Comic Sans MS"/>
              </a:rPr>
              <a:t>Stress</a:t>
            </a:r>
            <a:endParaRPr sz="2600">
              <a:latin typeface="Comic Sans MS"/>
              <a:cs typeface="Comic Sans MS"/>
            </a:endParaRPr>
          </a:p>
          <a:p>
            <a:pPr marL="241300" indent="-228600">
              <a:lnSpc>
                <a:spcPct val="100000"/>
              </a:lnSpc>
              <a:spcBef>
                <a:spcPts val="690"/>
              </a:spcBef>
              <a:buFont typeface="Comic Sans MS"/>
              <a:buChar char="•"/>
              <a:tabLst>
                <a:tab pos="241300" algn="l"/>
              </a:tabLst>
            </a:pPr>
            <a:r>
              <a:rPr sz="2600" b="1" spc="-10" dirty="0">
                <a:latin typeface="Comic Sans MS"/>
                <a:cs typeface="Comic Sans MS"/>
              </a:rPr>
              <a:t>Increase </a:t>
            </a:r>
            <a:r>
              <a:rPr sz="2600" b="1" spc="-5" dirty="0">
                <a:latin typeface="Comic Sans MS"/>
                <a:cs typeface="Comic Sans MS"/>
              </a:rPr>
              <a:t>in Wellbeing</a:t>
            </a:r>
            <a:endParaRPr sz="2600">
              <a:latin typeface="Comic Sans MS"/>
              <a:cs typeface="Comic Sans MS"/>
            </a:endParaRPr>
          </a:p>
          <a:p>
            <a:pPr marL="241300" indent="-228600">
              <a:lnSpc>
                <a:spcPct val="100000"/>
              </a:lnSpc>
              <a:spcBef>
                <a:spcPts val="685"/>
              </a:spcBef>
              <a:buFont typeface="Comic Sans MS"/>
              <a:buChar char="•"/>
              <a:tabLst>
                <a:tab pos="241300" algn="l"/>
              </a:tabLst>
            </a:pPr>
            <a:r>
              <a:rPr sz="2600" b="1" spc="-5" dirty="0">
                <a:latin typeface="Comic Sans MS"/>
                <a:cs typeface="Comic Sans MS"/>
              </a:rPr>
              <a:t>Decrease </a:t>
            </a:r>
            <a:r>
              <a:rPr sz="2600" b="1" dirty="0">
                <a:latin typeface="Comic Sans MS"/>
                <a:cs typeface="Comic Sans MS"/>
              </a:rPr>
              <a:t>of </a:t>
            </a:r>
            <a:r>
              <a:rPr sz="2600" b="1" spc="-5" dirty="0">
                <a:latin typeface="Comic Sans MS"/>
                <a:cs typeface="Comic Sans MS"/>
              </a:rPr>
              <a:t>Toxic</a:t>
            </a:r>
            <a:r>
              <a:rPr sz="2600" b="1" spc="-15" dirty="0">
                <a:latin typeface="Comic Sans MS"/>
                <a:cs typeface="Comic Sans MS"/>
              </a:rPr>
              <a:t> </a:t>
            </a:r>
            <a:r>
              <a:rPr sz="2600" b="1" spc="-10" dirty="0">
                <a:latin typeface="Comic Sans MS"/>
                <a:cs typeface="Comic Sans MS"/>
              </a:rPr>
              <a:t>emotions</a:t>
            </a:r>
            <a:endParaRPr sz="2600">
              <a:latin typeface="Comic Sans MS"/>
              <a:cs typeface="Comic Sans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83411" y="2854070"/>
            <a:ext cx="2414270" cy="2413635"/>
          </a:xfrm>
          <a:custGeom>
            <a:avLst/>
            <a:gdLst/>
            <a:ahLst/>
            <a:cxnLst/>
            <a:rect l="l" t="t" r="r" b="b"/>
            <a:pathLst>
              <a:path w="2414270" h="2413635">
                <a:moveTo>
                  <a:pt x="1207008" y="0"/>
                </a:moveTo>
                <a:lnTo>
                  <a:pt x="1158462" y="958"/>
                </a:lnTo>
                <a:lnTo>
                  <a:pt x="1110402" y="3808"/>
                </a:lnTo>
                <a:lnTo>
                  <a:pt x="1062865" y="8515"/>
                </a:lnTo>
                <a:lnTo>
                  <a:pt x="1015888" y="15042"/>
                </a:lnTo>
                <a:lnTo>
                  <a:pt x="969504" y="23353"/>
                </a:lnTo>
                <a:lnTo>
                  <a:pt x="923752" y="33412"/>
                </a:lnTo>
                <a:lnTo>
                  <a:pt x="878667" y="45183"/>
                </a:lnTo>
                <a:lnTo>
                  <a:pt x="834284" y="58630"/>
                </a:lnTo>
                <a:lnTo>
                  <a:pt x="790641" y="73717"/>
                </a:lnTo>
                <a:lnTo>
                  <a:pt x="747773" y="90408"/>
                </a:lnTo>
                <a:lnTo>
                  <a:pt x="705715" y="108666"/>
                </a:lnTo>
                <a:lnTo>
                  <a:pt x="664505" y="128457"/>
                </a:lnTo>
                <a:lnTo>
                  <a:pt x="624179" y="149743"/>
                </a:lnTo>
                <a:lnTo>
                  <a:pt x="584771" y="172489"/>
                </a:lnTo>
                <a:lnTo>
                  <a:pt x="546319" y="196658"/>
                </a:lnTo>
                <a:lnTo>
                  <a:pt x="508858" y="222215"/>
                </a:lnTo>
                <a:lnTo>
                  <a:pt x="472425" y="249123"/>
                </a:lnTo>
                <a:lnTo>
                  <a:pt x="437055" y="277347"/>
                </a:lnTo>
                <a:lnTo>
                  <a:pt x="402785" y="306850"/>
                </a:lnTo>
                <a:lnTo>
                  <a:pt x="369650" y="337596"/>
                </a:lnTo>
                <a:lnTo>
                  <a:pt x="337687" y="369550"/>
                </a:lnTo>
                <a:lnTo>
                  <a:pt x="306932" y="402675"/>
                </a:lnTo>
                <a:lnTo>
                  <a:pt x="277420" y="436935"/>
                </a:lnTo>
                <a:lnTo>
                  <a:pt x="249189" y="472294"/>
                </a:lnTo>
                <a:lnTo>
                  <a:pt x="222273" y="508717"/>
                </a:lnTo>
                <a:lnTo>
                  <a:pt x="196709" y="546166"/>
                </a:lnTo>
                <a:lnTo>
                  <a:pt x="172533" y="584606"/>
                </a:lnTo>
                <a:lnTo>
                  <a:pt x="149781" y="624001"/>
                </a:lnTo>
                <a:lnTo>
                  <a:pt x="128489" y="664315"/>
                </a:lnTo>
                <a:lnTo>
                  <a:pt x="108694" y="705511"/>
                </a:lnTo>
                <a:lnTo>
                  <a:pt x="90430" y="747555"/>
                </a:lnTo>
                <a:lnTo>
                  <a:pt x="73735" y="790409"/>
                </a:lnTo>
                <a:lnTo>
                  <a:pt x="58644" y="834038"/>
                </a:lnTo>
                <a:lnTo>
                  <a:pt x="45194" y="878405"/>
                </a:lnTo>
                <a:lnTo>
                  <a:pt x="33420" y="923475"/>
                </a:lnTo>
                <a:lnTo>
                  <a:pt x="23358" y="969211"/>
                </a:lnTo>
                <a:lnTo>
                  <a:pt x="15045" y="1015577"/>
                </a:lnTo>
                <a:lnTo>
                  <a:pt x="8517" y="1062538"/>
                </a:lnTo>
                <a:lnTo>
                  <a:pt x="3809" y="1110057"/>
                </a:lnTo>
                <a:lnTo>
                  <a:pt x="958" y="1158099"/>
                </a:lnTo>
                <a:lnTo>
                  <a:pt x="0" y="1206627"/>
                </a:lnTo>
                <a:lnTo>
                  <a:pt x="958" y="1255154"/>
                </a:lnTo>
                <a:lnTo>
                  <a:pt x="3809" y="1303196"/>
                </a:lnTo>
                <a:lnTo>
                  <a:pt x="8517" y="1350715"/>
                </a:lnTo>
                <a:lnTo>
                  <a:pt x="15045" y="1397676"/>
                </a:lnTo>
                <a:lnTo>
                  <a:pt x="23358" y="1444042"/>
                </a:lnTo>
                <a:lnTo>
                  <a:pt x="33420" y="1489778"/>
                </a:lnTo>
                <a:lnTo>
                  <a:pt x="45194" y="1534848"/>
                </a:lnTo>
                <a:lnTo>
                  <a:pt x="58644" y="1579215"/>
                </a:lnTo>
                <a:lnTo>
                  <a:pt x="73735" y="1622844"/>
                </a:lnTo>
                <a:lnTo>
                  <a:pt x="90430" y="1665698"/>
                </a:lnTo>
                <a:lnTo>
                  <a:pt x="108694" y="1707742"/>
                </a:lnTo>
                <a:lnTo>
                  <a:pt x="128489" y="1748938"/>
                </a:lnTo>
                <a:lnTo>
                  <a:pt x="149781" y="1789252"/>
                </a:lnTo>
                <a:lnTo>
                  <a:pt x="172533" y="1828647"/>
                </a:lnTo>
                <a:lnTo>
                  <a:pt x="196709" y="1867087"/>
                </a:lnTo>
                <a:lnTo>
                  <a:pt x="222273" y="1904536"/>
                </a:lnTo>
                <a:lnTo>
                  <a:pt x="249189" y="1940959"/>
                </a:lnTo>
                <a:lnTo>
                  <a:pt x="277420" y="1976318"/>
                </a:lnTo>
                <a:lnTo>
                  <a:pt x="306932" y="2010578"/>
                </a:lnTo>
                <a:lnTo>
                  <a:pt x="337687" y="2043703"/>
                </a:lnTo>
                <a:lnTo>
                  <a:pt x="369650" y="2075657"/>
                </a:lnTo>
                <a:lnTo>
                  <a:pt x="402785" y="2106403"/>
                </a:lnTo>
                <a:lnTo>
                  <a:pt x="437055" y="2135906"/>
                </a:lnTo>
                <a:lnTo>
                  <a:pt x="472425" y="2164130"/>
                </a:lnTo>
                <a:lnTo>
                  <a:pt x="508858" y="2191038"/>
                </a:lnTo>
                <a:lnTo>
                  <a:pt x="546319" y="2216595"/>
                </a:lnTo>
                <a:lnTo>
                  <a:pt x="584771" y="2240764"/>
                </a:lnTo>
                <a:lnTo>
                  <a:pt x="624179" y="2263510"/>
                </a:lnTo>
                <a:lnTo>
                  <a:pt x="664505" y="2284796"/>
                </a:lnTo>
                <a:lnTo>
                  <a:pt x="705715" y="2304587"/>
                </a:lnTo>
                <a:lnTo>
                  <a:pt x="747773" y="2322845"/>
                </a:lnTo>
                <a:lnTo>
                  <a:pt x="790641" y="2339536"/>
                </a:lnTo>
                <a:lnTo>
                  <a:pt x="834284" y="2354623"/>
                </a:lnTo>
                <a:lnTo>
                  <a:pt x="878667" y="2368070"/>
                </a:lnTo>
                <a:lnTo>
                  <a:pt x="923752" y="2379841"/>
                </a:lnTo>
                <a:lnTo>
                  <a:pt x="969504" y="2389900"/>
                </a:lnTo>
                <a:lnTo>
                  <a:pt x="1015888" y="2398211"/>
                </a:lnTo>
                <a:lnTo>
                  <a:pt x="1062865" y="2404738"/>
                </a:lnTo>
                <a:lnTo>
                  <a:pt x="1110402" y="2409445"/>
                </a:lnTo>
                <a:lnTo>
                  <a:pt x="1158462" y="2412295"/>
                </a:lnTo>
                <a:lnTo>
                  <a:pt x="1207008" y="2413254"/>
                </a:lnTo>
                <a:lnTo>
                  <a:pt x="1255553" y="2412295"/>
                </a:lnTo>
                <a:lnTo>
                  <a:pt x="1303613" y="2409445"/>
                </a:lnTo>
                <a:lnTo>
                  <a:pt x="1351150" y="2404738"/>
                </a:lnTo>
                <a:lnTo>
                  <a:pt x="1398127" y="2398211"/>
                </a:lnTo>
                <a:lnTo>
                  <a:pt x="1444511" y="2389900"/>
                </a:lnTo>
                <a:lnTo>
                  <a:pt x="1490263" y="2379841"/>
                </a:lnTo>
                <a:lnTo>
                  <a:pt x="1535348" y="2368070"/>
                </a:lnTo>
                <a:lnTo>
                  <a:pt x="1579731" y="2354623"/>
                </a:lnTo>
                <a:lnTo>
                  <a:pt x="1623374" y="2339536"/>
                </a:lnTo>
                <a:lnTo>
                  <a:pt x="1666242" y="2322845"/>
                </a:lnTo>
                <a:lnTo>
                  <a:pt x="1708300" y="2304587"/>
                </a:lnTo>
                <a:lnTo>
                  <a:pt x="1749510" y="2284796"/>
                </a:lnTo>
                <a:lnTo>
                  <a:pt x="1789836" y="2263510"/>
                </a:lnTo>
                <a:lnTo>
                  <a:pt x="1829244" y="2240764"/>
                </a:lnTo>
                <a:lnTo>
                  <a:pt x="1867696" y="2216595"/>
                </a:lnTo>
                <a:lnTo>
                  <a:pt x="1905157" y="2191038"/>
                </a:lnTo>
                <a:lnTo>
                  <a:pt x="1941590" y="2164130"/>
                </a:lnTo>
                <a:lnTo>
                  <a:pt x="1976960" y="2135906"/>
                </a:lnTo>
                <a:lnTo>
                  <a:pt x="2011230" y="2106403"/>
                </a:lnTo>
                <a:lnTo>
                  <a:pt x="2044365" y="2075657"/>
                </a:lnTo>
                <a:lnTo>
                  <a:pt x="2076328" y="2043703"/>
                </a:lnTo>
                <a:lnTo>
                  <a:pt x="2107083" y="2010578"/>
                </a:lnTo>
                <a:lnTo>
                  <a:pt x="2136595" y="1976318"/>
                </a:lnTo>
                <a:lnTo>
                  <a:pt x="2164826" y="1940959"/>
                </a:lnTo>
                <a:lnTo>
                  <a:pt x="2191742" y="1904536"/>
                </a:lnTo>
                <a:lnTo>
                  <a:pt x="2217306" y="1867087"/>
                </a:lnTo>
                <a:lnTo>
                  <a:pt x="2241482" y="1828647"/>
                </a:lnTo>
                <a:lnTo>
                  <a:pt x="2264234" y="1789252"/>
                </a:lnTo>
                <a:lnTo>
                  <a:pt x="2285526" y="1748938"/>
                </a:lnTo>
                <a:lnTo>
                  <a:pt x="2305321" y="1707742"/>
                </a:lnTo>
                <a:lnTo>
                  <a:pt x="2323585" y="1665698"/>
                </a:lnTo>
                <a:lnTo>
                  <a:pt x="2340280" y="1622844"/>
                </a:lnTo>
                <a:lnTo>
                  <a:pt x="2355371" y="1579215"/>
                </a:lnTo>
                <a:lnTo>
                  <a:pt x="2368821" y="1534848"/>
                </a:lnTo>
                <a:lnTo>
                  <a:pt x="2380595" y="1489778"/>
                </a:lnTo>
                <a:lnTo>
                  <a:pt x="2390657" y="1444042"/>
                </a:lnTo>
                <a:lnTo>
                  <a:pt x="2398970" y="1397676"/>
                </a:lnTo>
                <a:lnTo>
                  <a:pt x="2405498" y="1350715"/>
                </a:lnTo>
                <a:lnTo>
                  <a:pt x="2410206" y="1303196"/>
                </a:lnTo>
                <a:lnTo>
                  <a:pt x="2413057" y="1255154"/>
                </a:lnTo>
                <a:lnTo>
                  <a:pt x="2414016" y="1206627"/>
                </a:lnTo>
                <a:lnTo>
                  <a:pt x="2413057" y="1158099"/>
                </a:lnTo>
                <a:lnTo>
                  <a:pt x="2410206" y="1110057"/>
                </a:lnTo>
                <a:lnTo>
                  <a:pt x="2405498" y="1062538"/>
                </a:lnTo>
                <a:lnTo>
                  <a:pt x="2398970" y="1015577"/>
                </a:lnTo>
                <a:lnTo>
                  <a:pt x="2390657" y="969211"/>
                </a:lnTo>
                <a:lnTo>
                  <a:pt x="2380595" y="923475"/>
                </a:lnTo>
                <a:lnTo>
                  <a:pt x="2368821" y="878405"/>
                </a:lnTo>
                <a:lnTo>
                  <a:pt x="2355371" y="834038"/>
                </a:lnTo>
                <a:lnTo>
                  <a:pt x="2340280" y="790409"/>
                </a:lnTo>
                <a:lnTo>
                  <a:pt x="2323585" y="747555"/>
                </a:lnTo>
                <a:lnTo>
                  <a:pt x="2305321" y="705511"/>
                </a:lnTo>
                <a:lnTo>
                  <a:pt x="2285526" y="664315"/>
                </a:lnTo>
                <a:lnTo>
                  <a:pt x="2264234" y="624001"/>
                </a:lnTo>
                <a:lnTo>
                  <a:pt x="2241482" y="584606"/>
                </a:lnTo>
                <a:lnTo>
                  <a:pt x="2217306" y="546166"/>
                </a:lnTo>
                <a:lnTo>
                  <a:pt x="2191742" y="508717"/>
                </a:lnTo>
                <a:lnTo>
                  <a:pt x="2164826" y="472294"/>
                </a:lnTo>
                <a:lnTo>
                  <a:pt x="2136595" y="436935"/>
                </a:lnTo>
                <a:lnTo>
                  <a:pt x="2107083" y="402675"/>
                </a:lnTo>
                <a:lnTo>
                  <a:pt x="2076328" y="369550"/>
                </a:lnTo>
                <a:lnTo>
                  <a:pt x="2044365" y="337596"/>
                </a:lnTo>
                <a:lnTo>
                  <a:pt x="2011230" y="306850"/>
                </a:lnTo>
                <a:lnTo>
                  <a:pt x="1976960" y="277347"/>
                </a:lnTo>
                <a:lnTo>
                  <a:pt x="1941590" y="249123"/>
                </a:lnTo>
                <a:lnTo>
                  <a:pt x="1905157" y="222215"/>
                </a:lnTo>
                <a:lnTo>
                  <a:pt x="1867696" y="196658"/>
                </a:lnTo>
                <a:lnTo>
                  <a:pt x="1829244" y="172489"/>
                </a:lnTo>
                <a:lnTo>
                  <a:pt x="1789836" y="149743"/>
                </a:lnTo>
                <a:lnTo>
                  <a:pt x="1749510" y="128457"/>
                </a:lnTo>
                <a:lnTo>
                  <a:pt x="1708300" y="108666"/>
                </a:lnTo>
                <a:lnTo>
                  <a:pt x="1666242" y="90408"/>
                </a:lnTo>
                <a:lnTo>
                  <a:pt x="1623374" y="73717"/>
                </a:lnTo>
                <a:lnTo>
                  <a:pt x="1579731" y="58630"/>
                </a:lnTo>
                <a:lnTo>
                  <a:pt x="1535348" y="45183"/>
                </a:lnTo>
                <a:lnTo>
                  <a:pt x="1490263" y="33412"/>
                </a:lnTo>
                <a:lnTo>
                  <a:pt x="1444511" y="23353"/>
                </a:lnTo>
                <a:lnTo>
                  <a:pt x="1398127" y="15042"/>
                </a:lnTo>
                <a:lnTo>
                  <a:pt x="1351150" y="8515"/>
                </a:lnTo>
                <a:lnTo>
                  <a:pt x="1303613" y="3808"/>
                </a:lnTo>
                <a:lnTo>
                  <a:pt x="1255553" y="958"/>
                </a:lnTo>
                <a:lnTo>
                  <a:pt x="1207008" y="0"/>
                </a:lnTo>
                <a:close/>
              </a:path>
            </a:pathLst>
          </a:custGeom>
          <a:solidFill>
            <a:srgbClr val="D26E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72742" y="2854070"/>
            <a:ext cx="2424430" cy="2413000"/>
          </a:xfrm>
          <a:custGeom>
            <a:avLst/>
            <a:gdLst/>
            <a:ahLst/>
            <a:cxnLst/>
            <a:rect l="l" t="t" r="r" b="b"/>
            <a:pathLst>
              <a:path w="2424429" h="2413000">
                <a:moveTo>
                  <a:pt x="1401445" y="2400300"/>
                </a:moveTo>
                <a:lnTo>
                  <a:pt x="1033780" y="2400300"/>
                </a:lnTo>
                <a:lnTo>
                  <a:pt x="1063879" y="2413000"/>
                </a:lnTo>
                <a:lnTo>
                  <a:pt x="1371345" y="2413000"/>
                </a:lnTo>
                <a:lnTo>
                  <a:pt x="1401445" y="2400300"/>
                </a:lnTo>
                <a:close/>
              </a:path>
              <a:path w="2424429" h="2413000">
                <a:moveTo>
                  <a:pt x="1035684" y="2387600"/>
                </a:moveTo>
                <a:lnTo>
                  <a:pt x="945007" y="2387600"/>
                </a:lnTo>
                <a:lnTo>
                  <a:pt x="974344" y="2400300"/>
                </a:lnTo>
                <a:lnTo>
                  <a:pt x="1065402" y="2400300"/>
                </a:lnTo>
                <a:lnTo>
                  <a:pt x="1035684" y="2387600"/>
                </a:lnTo>
                <a:close/>
              </a:path>
              <a:path w="2424429" h="2413000">
                <a:moveTo>
                  <a:pt x="1490218" y="2387600"/>
                </a:moveTo>
                <a:lnTo>
                  <a:pt x="1399413" y="2387600"/>
                </a:lnTo>
                <a:lnTo>
                  <a:pt x="1369568" y="2400300"/>
                </a:lnTo>
                <a:lnTo>
                  <a:pt x="1460881" y="2400300"/>
                </a:lnTo>
                <a:lnTo>
                  <a:pt x="1490218" y="2387600"/>
                </a:lnTo>
                <a:close/>
              </a:path>
              <a:path w="2424429" h="2413000">
                <a:moveTo>
                  <a:pt x="23368" y="1206500"/>
                </a:moveTo>
                <a:lnTo>
                  <a:pt x="10726" y="1213370"/>
                </a:lnTo>
                <a:lnTo>
                  <a:pt x="10668" y="1219200"/>
                </a:lnTo>
                <a:lnTo>
                  <a:pt x="14731" y="1219200"/>
                </a:lnTo>
                <a:lnTo>
                  <a:pt x="10638" y="1228946"/>
                </a:lnTo>
                <a:lnTo>
                  <a:pt x="10794" y="1244600"/>
                </a:lnTo>
                <a:lnTo>
                  <a:pt x="11937" y="1270000"/>
                </a:lnTo>
                <a:lnTo>
                  <a:pt x="13843" y="1308100"/>
                </a:lnTo>
                <a:lnTo>
                  <a:pt x="16637" y="1333500"/>
                </a:lnTo>
                <a:lnTo>
                  <a:pt x="20065" y="1371600"/>
                </a:lnTo>
                <a:lnTo>
                  <a:pt x="24384" y="1397000"/>
                </a:lnTo>
                <a:lnTo>
                  <a:pt x="29337" y="1422400"/>
                </a:lnTo>
                <a:lnTo>
                  <a:pt x="34925" y="1460500"/>
                </a:lnTo>
                <a:lnTo>
                  <a:pt x="41275" y="1485900"/>
                </a:lnTo>
                <a:lnTo>
                  <a:pt x="48513" y="1511300"/>
                </a:lnTo>
                <a:lnTo>
                  <a:pt x="56260" y="1536700"/>
                </a:lnTo>
                <a:lnTo>
                  <a:pt x="64769" y="1574800"/>
                </a:lnTo>
                <a:lnTo>
                  <a:pt x="73913" y="1600200"/>
                </a:lnTo>
                <a:lnTo>
                  <a:pt x="83693" y="1625600"/>
                </a:lnTo>
                <a:lnTo>
                  <a:pt x="94234" y="1651000"/>
                </a:lnTo>
                <a:lnTo>
                  <a:pt x="105409" y="1676400"/>
                </a:lnTo>
                <a:lnTo>
                  <a:pt x="117093" y="1714500"/>
                </a:lnTo>
                <a:lnTo>
                  <a:pt x="142620" y="1765300"/>
                </a:lnTo>
                <a:lnTo>
                  <a:pt x="170434" y="1816100"/>
                </a:lnTo>
                <a:lnTo>
                  <a:pt x="200787" y="1866900"/>
                </a:lnTo>
                <a:lnTo>
                  <a:pt x="250444" y="1930400"/>
                </a:lnTo>
                <a:lnTo>
                  <a:pt x="286257" y="1981200"/>
                </a:lnTo>
                <a:lnTo>
                  <a:pt x="324231" y="2019300"/>
                </a:lnTo>
                <a:lnTo>
                  <a:pt x="364108" y="2070100"/>
                </a:lnTo>
                <a:lnTo>
                  <a:pt x="406145" y="2108200"/>
                </a:lnTo>
                <a:lnTo>
                  <a:pt x="449833" y="2146300"/>
                </a:lnTo>
                <a:lnTo>
                  <a:pt x="495554" y="2184400"/>
                </a:lnTo>
                <a:lnTo>
                  <a:pt x="542798" y="2209800"/>
                </a:lnTo>
                <a:lnTo>
                  <a:pt x="567182" y="2235200"/>
                </a:lnTo>
                <a:lnTo>
                  <a:pt x="591819" y="2247900"/>
                </a:lnTo>
                <a:lnTo>
                  <a:pt x="668146" y="2286000"/>
                </a:lnTo>
                <a:lnTo>
                  <a:pt x="747902" y="2324100"/>
                </a:lnTo>
                <a:lnTo>
                  <a:pt x="830580" y="2362200"/>
                </a:lnTo>
                <a:lnTo>
                  <a:pt x="858774" y="2362200"/>
                </a:lnTo>
                <a:lnTo>
                  <a:pt x="916051" y="2387600"/>
                </a:lnTo>
                <a:lnTo>
                  <a:pt x="976883" y="2387600"/>
                </a:lnTo>
                <a:lnTo>
                  <a:pt x="947801" y="2374900"/>
                </a:lnTo>
                <a:lnTo>
                  <a:pt x="919099" y="2374900"/>
                </a:lnTo>
                <a:lnTo>
                  <a:pt x="862457" y="2349500"/>
                </a:lnTo>
                <a:lnTo>
                  <a:pt x="834644" y="2349500"/>
                </a:lnTo>
                <a:lnTo>
                  <a:pt x="752729" y="2311400"/>
                </a:lnTo>
                <a:lnTo>
                  <a:pt x="673988" y="2273300"/>
                </a:lnTo>
                <a:lnTo>
                  <a:pt x="623188" y="2247900"/>
                </a:lnTo>
                <a:lnTo>
                  <a:pt x="574039" y="2222500"/>
                </a:lnTo>
                <a:lnTo>
                  <a:pt x="549909" y="2197100"/>
                </a:lnTo>
                <a:lnTo>
                  <a:pt x="503046" y="2171700"/>
                </a:lnTo>
                <a:lnTo>
                  <a:pt x="457834" y="2133600"/>
                </a:lnTo>
                <a:lnTo>
                  <a:pt x="414655" y="2095500"/>
                </a:lnTo>
                <a:lnTo>
                  <a:pt x="373125" y="2057400"/>
                </a:lnTo>
                <a:lnTo>
                  <a:pt x="333629" y="2019300"/>
                </a:lnTo>
                <a:lnTo>
                  <a:pt x="296037" y="1968500"/>
                </a:lnTo>
                <a:lnTo>
                  <a:pt x="260604" y="1930400"/>
                </a:lnTo>
                <a:lnTo>
                  <a:pt x="227329" y="1879600"/>
                </a:lnTo>
                <a:lnTo>
                  <a:pt x="196341" y="1828800"/>
                </a:lnTo>
                <a:lnTo>
                  <a:pt x="167512" y="1778000"/>
                </a:lnTo>
                <a:lnTo>
                  <a:pt x="141097" y="1727200"/>
                </a:lnTo>
                <a:lnTo>
                  <a:pt x="117347" y="1676400"/>
                </a:lnTo>
                <a:lnTo>
                  <a:pt x="95884" y="1625600"/>
                </a:lnTo>
                <a:lnTo>
                  <a:pt x="77088" y="1562100"/>
                </a:lnTo>
                <a:lnTo>
                  <a:pt x="68706" y="1536700"/>
                </a:lnTo>
                <a:lnTo>
                  <a:pt x="60959" y="1511300"/>
                </a:lnTo>
                <a:lnTo>
                  <a:pt x="53975" y="1485900"/>
                </a:lnTo>
                <a:lnTo>
                  <a:pt x="47625" y="1447800"/>
                </a:lnTo>
                <a:lnTo>
                  <a:pt x="42037" y="1422400"/>
                </a:lnTo>
                <a:lnTo>
                  <a:pt x="37210" y="1397000"/>
                </a:lnTo>
                <a:lnTo>
                  <a:pt x="32893" y="1358900"/>
                </a:lnTo>
                <a:lnTo>
                  <a:pt x="29590" y="1333500"/>
                </a:lnTo>
                <a:lnTo>
                  <a:pt x="26796" y="1308100"/>
                </a:lnTo>
                <a:lnTo>
                  <a:pt x="24891" y="1270000"/>
                </a:lnTo>
                <a:lnTo>
                  <a:pt x="23748" y="1244600"/>
                </a:lnTo>
                <a:lnTo>
                  <a:pt x="23368" y="1206500"/>
                </a:lnTo>
                <a:close/>
              </a:path>
              <a:path w="2424429" h="2413000">
                <a:moveTo>
                  <a:pt x="1519301" y="38100"/>
                </a:moveTo>
                <a:lnTo>
                  <a:pt x="1458468" y="38100"/>
                </a:lnTo>
                <a:lnTo>
                  <a:pt x="1487551" y="50800"/>
                </a:lnTo>
                <a:lnTo>
                  <a:pt x="1516252" y="50800"/>
                </a:lnTo>
                <a:lnTo>
                  <a:pt x="1572895" y="76200"/>
                </a:lnTo>
                <a:lnTo>
                  <a:pt x="1600834" y="76200"/>
                </a:lnTo>
                <a:lnTo>
                  <a:pt x="1655699" y="101600"/>
                </a:lnTo>
                <a:lnTo>
                  <a:pt x="1735455" y="139700"/>
                </a:lnTo>
                <a:lnTo>
                  <a:pt x="1812163" y="177800"/>
                </a:lnTo>
                <a:lnTo>
                  <a:pt x="1861312" y="203200"/>
                </a:lnTo>
                <a:lnTo>
                  <a:pt x="1885442" y="228600"/>
                </a:lnTo>
                <a:lnTo>
                  <a:pt x="1932305" y="254000"/>
                </a:lnTo>
                <a:lnTo>
                  <a:pt x="1977390" y="292100"/>
                </a:lnTo>
                <a:lnTo>
                  <a:pt x="2020696" y="330200"/>
                </a:lnTo>
                <a:lnTo>
                  <a:pt x="2062226" y="368300"/>
                </a:lnTo>
                <a:lnTo>
                  <a:pt x="2101596" y="406400"/>
                </a:lnTo>
                <a:lnTo>
                  <a:pt x="2139315" y="457200"/>
                </a:lnTo>
                <a:lnTo>
                  <a:pt x="2174621" y="495300"/>
                </a:lnTo>
                <a:lnTo>
                  <a:pt x="2207895" y="546100"/>
                </a:lnTo>
                <a:lnTo>
                  <a:pt x="2238883" y="596900"/>
                </a:lnTo>
                <a:lnTo>
                  <a:pt x="2267585" y="647700"/>
                </a:lnTo>
                <a:lnTo>
                  <a:pt x="2293873" y="698500"/>
                </a:lnTo>
                <a:lnTo>
                  <a:pt x="2317749" y="749300"/>
                </a:lnTo>
                <a:lnTo>
                  <a:pt x="2339085" y="800100"/>
                </a:lnTo>
                <a:lnTo>
                  <a:pt x="2357882" y="863600"/>
                </a:lnTo>
                <a:lnTo>
                  <a:pt x="2366136" y="889000"/>
                </a:lnTo>
                <a:lnTo>
                  <a:pt x="2373884" y="914400"/>
                </a:lnTo>
                <a:lnTo>
                  <a:pt x="2380869" y="939800"/>
                </a:lnTo>
                <a:lnTo>
                  <a:pt x="2387219" y="977900"/>
                </a:lnTo>
                <a:lnTo>
                  <a:pt x="2392807" y="1003300"/>
                </a:lnTo>
                <a:lnTo>
                  <a:pt x="2397633" y="1028700"/>
                </a:lnTo>
                <a:lnTo>
                  <a:pt x="2401697" y="1066800"/>
                </a:lnTo>
                <a:lnTo>
                  <a:pt x="2405126" y="1092200"/>
                </a:lnTo>
                <a:lnTo>
                  <a:pt x="2409697" y="1155700"/>
                </a:lnTo>
                <a:lnTo>
                  <a:pt x="2411222" y="1206500"/>
                </a:lnTo>
                <a:lnTo>
                  <a:pt x="2411348" y="1244600"/>
                </a:lnTo>
                <a:lnTo>
                  <a:pt x="2410206" y="1270000"/>
                </a:lnTo>
                <a:lnTo>
                  <a:pt x="2408173" y="1308100"/>
                </a:lnTo>
                <a:lnTo>
                  <a:pt x="2405634" y="1333500"/>
                </a:lnTo>
                <a:lnTo>
                  <a:pt x="2402078" y="1358900"/>
                </a:lnTo>
                <a:lnTo>
                  <a:pt x="2397886" y="1397000"/>
                </a:lnTo>
                <a:lnTo>
                  <a:pt x="2393060" y="1422400"/>
                </a:lnTo>
                <a:lnTo>
                  <a:pt x="2387472" y="1447800"/>
                </a:lnTo>
                <a:lnTo>
                  <a:pt x="2381122" y="1485900"/>
                </a:lnTo>
                <a:lnTo>
                  <a:pt x="2374137" y="1511300"/>
                </a:lnTo>
                <a:lnTo>
                  <a:pt x="2366391" y="1536700"/>
                </a:lnTo>
                <a:lnTo>
                  <a:pt x="2358009" y="1562100"/>
                </a:lnTo>
                <a:lnTo>
                  <a:pt x="2348865" y="1600200"/>
                </a:lnTo>
                <a:lnTo>
                  <a:pt x="2328798" y="1651000"/>
                </a:lnTo>
                <a:lnTo>
                  <a:pt x="2306193" y="1701800"/>
                </a:lnTo>
                <a:lnTo>
                  <a:pt x="2281047" y="1752600"/>
                </a:lnTo>
                <a:lnTo>
                  <a:pt x="2253487" y="1803400"/>
                </a:lnTo>
                <a:lnTo>
                  <a:pt x="2223643" y="1854200"/>
                </a:lnTo>
                <a:lnTo>
                  <a:pt x="2174367" y="1930400"/>
                </a:lnTo>
                <a:lnTo>
                  <a:pt x="2138807" y="1968500"/>
                </a:lnTo>
                <a:lnTo>
                  <a:pt x="2101342" y="2019300"/>
                </a:lnTo>
                <a:lnTo>
                  <a:pt x="2061845" y="2057400"/>
                </a:lnTo>
                <a:lnTo>
                  <a:pt x="2020316" y="2095500"/>
                </a:lnTo>
                <a:lnTo>
                  <a:pt x="1977008" y="2133600"/>
                </a:lnTo>
                <a:lnTo>
                  <a:pt x="1931923" y="2171700"/>
                </a:lnTo>
                <a:lnTo>
                  <a:pt x="1885060" y="2197100"/>
                </a:lnTo>
                <a:lnTo>
                  <a:pt x="1861058" y="2222500"/>
                </a:lnTo>
                <a:lnTo>
                  <a:pt x="1811908" y="2247900"/>
                </a:lnTo>
                <a:lnTo>
                  <a:pt x="1761108" y="2273300"/>
                </a:lnTo>
                <a:lnTo>
                  <a:pt x="1682369" y="2311400"/>
                </a:lnTo>
                <a:lnTo>
                  <a:pt x="1600454" y="2349500"/>
                </a:lnTo>
                <a:lnTo>
                  <a:pt x="1572640" y="2349500"/>
                </a:lnTo>
                <a:lnTo>
                  <a:pt x="1515999" y="2374900"/>
                </a:lnTo>
                <a:lnTo>
                  <a:pt x="1487170" y="2374900"/>
                </a:lnTo>
                <a:lnTo>
                  <a:pt x="1458214" y="2387600"/>
                </a:lnTo>
                <a:lnTo>
                  <a:pt x="1519301" y="2387600"/>
                </a:lnTo>
                <a:lnTo>
                  <a:pt x="1576577" y="2362200"/>
                </a:lnTo>
                <a:lnTo>
                  <a:pt x="1604771" y="2362200"/>
                </a:lnTo>
                <a:lnTo>
                  <a:pt x="1687576" y="2324100"/>
                </a:lnTo>
                <a:lnTo>
                  <a:pt x="1767205" y="2286000"/>
                </a:lnTo>
                <a:lnTo>
                  <a:pt x="1818513" y="2260600"/>
                </a:lnTo>
                <a:lnTo>
                  <a:pt x="1868170" y="2235200"/>
                </a:lnTo>
                <a:lnTo>
                  <a:pt x="1892554" y="2209800"/>
                </a:lnTo>
                <a:lnTo>
                  <a:pt x="1939797" y="2184400"/>
                </a:lnTo>
                <a:lnTo>
                  <a:pt x="1985518" y="2146300"/>
                </a:lnTo>
                <a:lnTo>
                  <a:pt x="2029206" y="2108200"/>
                </a:lnTo>
                <a:lnTo>
                  <a:pt x="2071243" y="2070100"/>
                </a:lnTo>
                <a:lnTo>
                  <a:pt x="2111121" y="2019300"/>
                </a:lnTo>
                <a:lnTo>
                  <a:pt x="2148967" y="1981200"/>
                </a:lnTo>
                <a:lnTo>
                  <a:pt x="2184908" y="1930400"/>
                </a:lnTo>
                <a:lnTo>
                  <a:pt x="2218562" y="1892300"/>
                </a:lnTo>
                <a:lnTo>
                  <a:pt x="2234565" y="1866900"/>
                </a:lnTo>
                <a:lnTo>
                  <a:pt x="2264791" y="1816100"/>
                </a:lnTo>
                <a:lnTo>
                  <a:pt x="2292604" y="1765300"/>
                </a:lnTo>
                <a:lnTo>
                  <a:pt x="2318131" y="1714500"/>
                </a:lnTo>
                <a:lnTo>
                  <a:pt x="2329815" y="1676400"/>
                </a:lnTo>
                <a:lnTo>
                  <a:pt x="2340991" y="1651000"/>
                </a:lnTo>
                <a:lnTo>
                  <a:pt x="2361184" y="1600200"/>
                </a:lnTo>
                <a:lnTo>
                  <a:pt x="2378836" y="1549400"/>
                </a:lnTo>
                <a:lnTo>
                  <a:pt x="2386710" y="1511300"/>
                </a:lnTo>
                <a:lnTo>
                  <a:pt x="2393822" y="1485900"/>
                </a:lnTo>
                <a:lnTo>
                  <a:pt x="2400172" y="1460500"/>
                </a:lnTo>
                <a:lnTo>
                  <a:pt x="2405760" y="1422400"/>
                </a:lnTo>
                <a:lnTo>
                  <a:pt x="2410714" y="1397000"/>
                </a:lnTo>
                <a:lnTo>
                  <a:pt x="2415032" y="1371600"/>
                </a:lnTo>
                <a:lnTo>
                  <a:pt x="2418460" y="1333500"/>
                </a:lnTo>
                <a:lnTo>
                  <a:pt x="2421128" y="1308100"/>
                </a:lnTo>
                <a:lnTo>
                  <a:pt x="2423160" y="1270000"/>
                </a:lnTo>
                <a:lnTo>
                  <a:pt x="2424303" y="1244600"/>
                </a:lnTo>
                <a:lnTo>
                  <a:pt x="2424176" y="1206500"/>
                </a:lnTo>
                <a:lnTo>
                  <a:pt x="2423795" y="1181100"/>
                </a:lnTo>
                <a:lnTo>
                  <a:pt x="2422652" y="1155700"/>
                </a:lnTo>
                <a:lnTo>
                  <a:pt x="2420747" y="1117600"/>
                </a:lnTo>
                <a:lnTo>
                  <a:pt x="2417953" y="1092200"/>
                </a:lnTo>
                <a:lnTo>
                  <a:pt x="2414651" y="1054100"/>
                </a:lnTo>
                <a:lnTo>
                  <a:pt x="2410333" y="1028700"/>
                </a:lnTo>
                <a:lnTo>
                  <a:pt x="2405507" y="1003300"/>
                </a:lnTo>
                <a:lnTo>
                  <a:pt x="2399792" y="965200"/>
                </a:lnTo>
                <a:lnTo>
                  <a:pt x="2393442" y="939800"/>
                </a:lnTo>
                <a:lnTo>
                  <a:pt x="2386457" y="914400"/>
                </a:lnTo>
                <a:lnTo>
                  <a:pt x="2378583" y="876300"/>
                </a:lnTo>
                <a:lnTo>
                  <a:pt x="2361057" y="825500"/>
                </a:lnTo>
                <a:lnTo>
                  <a:pt x="2340736" y="774700"/>
                </a:lnTo>
                <a:lnTo>
                  <a:pt x="2329560" y="749300"/>
                </a:lnTo>
                <a:lnTo>
                  <a:pt x="2317877" y="711200"/>
                </a:lnTo>
                <a:lnTo>
                  <a:pt x="2292477" y="660400"/>
                </a:lnTo>
                <a:lnTo>
                  <a:pt x="2264664" y="609600"/>
                </a:lnTo>
                <a:lnTo>
                  <a:pt x="2234310" y="558800"/>
                </a:lnTo>
                <a:lnTo>
                  <a:pt x="2184781" y="495300"/>
                </a:lnTo>
                <a:lnTo>
                  <a:pt x="2148967" y="444500"/>
                </a:lnTo>
                <a:lnTo>
                  <a:pt x="2110994" y="406400"/>
                </a:lnTo>
                <a:lnTo>
                  <a:pt x="2071116" y="355600"/>
                </a:lnTo>
                <a:lnTo>
                  <a:pt x="2029206" y="317500"/>
                </a:lnTo>
                <a:lnTo>
                  <a:pt x="1985391" y="279400"/>
                </a:lnTo>
                <a:lnTo>
                  <a:pt x="1939797" y="241300"/>
                </a:lnTo>
                <a:lnTo>
                  <a:pt x="1892554" y="215900"/>
                </a:lnTo>
                <a:lnTo>
                  <a:pt x="1868170" y="190500"/>
                </a:lnTo>
                <a:lnTo>
                  <a:pt x="1818513" y="165100"/>
                </a:lnTo>
                <a:lnTo>
                  <a:pt x="1767205" y="139700"/>
                </a:lnTo>
                <a:lnTo>
                  <a:pt x="1687576" y="101600"/>
                </a:lnTo>
                <a:lnTo>
                  <a:pt x="1604771" y="63500"/>
                </a:lnTo>
                <a:lnTo>
                  <a:pt x="1576577" y="63500"/>
                </a:lnTo>
                <a:lnTo>
                  <a:pt x="1519301" y="38100"/>
                </a:lnTo>
                <a:close/>
              </a:path>
              <a:path w="2424429" h="2413000">
                <a:moveTo>
                  <a:pt x="10484" y="1213502"/>
                </a:moveTo>
                <a:lnTo>
                  <a:pt x="0" y="1219200"/>
                </a:lnTo>
                <a:lnTo>
                  <a:pt x="3682" y="1219200"/>
                </a:lnTo>
                <a:lnTo>
                  <a:pt x="9397" y="1231900"/>
                </a:lnTo>
                <a:lnTo>
                  <a:pt x="10638" y="1228946"/>
                </a:lnTo>
                <a:lnTo>
                  <a:pt x="10484" y="1213502"/>
                </a:lnTo>
                <a:close/>
              </a:path>
              <a:path w="2424429" h="2413000">
                <a:moveTo>
                  <a:pt x="10553" y="1213464"/>
                </a:moveTo>
                <a:lnTo>
                  <a:pt x="10540" y="1219200"/>
                </a:lnTo>
                <a:lnTo>
                  <a:pt x="10638" y="1228946"/>
                </a:lnTo>
                <a:lnTo>
                  <a:pt x="14731" y="1219200"/>
                </a:lnTo>
                <a:lnTo>
                  <a:pt x="10668" y="1219200"/>
                </a:lnTo>
                <a:lnTo>
                  <a:pt x="10553" y="1213464"/>
                </a:lnTo>
                <a:close/>
              </a:path>
              <a:path w="2424429" h="2413000">
                <a:moveTo>
                  <a:pt x="23749" y="1206500"/>
                </a:moveTo>
                <a:lnTo>
                  <a:pt x="23368" y="1206500"/>
                </a:lnTo>
                <a:lnTo>
                  <a:pt x="23494" y="1219200"/>
                </a:lnTo>
                <a:lnTo>
                  <a:pt x="23621" y="1219200"/>
                </a:lnTo>
                <a:lnTo>
                  <a:pt x="23749" y="1206500"/>
                </a:lnTo>
                <a:close/>
              </a:path>
              <a:path w="2424429" h="2413000">
                <a:moveTo>
                  <a:pt x="10413" y="1206500"/>
                </a:moveTo>
                <a:lnTo>
                  <a:pt x="10484" y="1213502"/>
                </a:lnTo>
                <a:lnTo>
                  <a:pt x="10551" y="1213370"/>
                </a:lnTo>
                <a:lnTo>
                  <a:pt x="10413" y="1206500"/>
                </a:lnTo>
                <a:close/>
              </a:path>
              <a:path w="2424429" h="2413000">
                <a:moveTo>
                  <a:pt x="977138" y="38100"/>
                </a:moveTo>
                <a:lnTo>
                  <a:pt x="915924" y="38100"/>
                </a:lnTo>
                <a:lnTo>
                  <a:pt x="858646" y="63500"/>
                </a:lnTo>
                <a:lnTo>
                  <a:pt x="830452" y="63500"/>
                </a:lnTo>
                <a:lnTo>
                  <a:pt x="720851" y="114300"/>
                </a:lnTo>
                <a:lnTo>
                  <a:pt x="668146" y="139700"/>
                </a:lnTo>
                <a:lnTo>
                  <a:pt x="616838" y="165100"/>
                </a:lnTo>
                <a:lnTo>
                  <a:pt x="567182" y="190500"/>
                </a:lnTo>
                <a:lnTo>
                  <a:pt x="542798" y="215900"/>
                </a:lnTo>
                <a:lnTo>
                  <a:pt x="495554" y="241300"/>
                </a:lnTo>
                <a:lnTo>
                  <a:pt x="449833" y="279400"/>
                </a:lnTo>
                <a:lnTo>
                  <a:pt x="406145" y="317500"/>
                </a:lnTo>
                <a:lnTo>
                  <a:pt x="364108" y="355600"/>
                </a:lnTo>
                <a:lnTo>
                  <a:pt x="324231" y="406400"/>
                </a:lnTo>
                <a:lnTo>
                  <a:pt x="286257" y="444500"/>
                </a:lnTo>
                <a:lnTo>
                  <a:pt x="250444" y="495300"/>
                </a:lnTo>
                <a:lnTo>
                  <a:pt x="216788" y="533400"/>
                </a:lnTo>
                <a:lnTo>
                  <a:pt x="200787" y="558800"/>
                </a:lnTo>
                <a:lnTo>
                  <a:pt x="170560" y="609600"/>
                </a:lnTo>
                <a:lnTo>
                  <a:pt x="142620" y="660400"/>
                </a:lnTo>
                <a:lnTo>
                  <a:pt x="117220" y="711200"/>
                </a:lnTo>
                <a:lnTo>
                  <a:pt x="105537" y="749300"/>
                </a:lnTo>
                <a:lnTo>
                  <a:pt x="94360" y="774700"/>
                </a:lnTo>
                <a:lnTo>
                  <a:pt x="74040" y="825500"/>
                </a:lnTo>
                <a:lnTo>
                  <a:pt x="56515" y="876300"/>
                </a:lnTo>
                <a:lnTo>
                  <a:pt x="48640" y="914400"/>
                </a:lnTo>
                <a:lnTo>
                  <a:pt x="41656" y="939800"/>
                </a:lnTo>
                <a:lnTo>
                  <a:pt x="35178" y="965200"/>
                </a:lnTo>
                <a:lnTo>
                  <a:pt x="29463" y="1003300"/>
                </a:lnTo>
                <a:lnTo>
                  <a:pt x="24510" y="1028700"/>
                </a:lnTo>
                <a:lnTo>
                  <a:pt x="20319" y="1054100"/>
                </a:lnTo>
                <a:lnTo>
                  <a:pt x="16890" y="1092200"/>
                </a:lnTo>
                <a:lnTo>
                  <a:pt x="14223" y="1117600"/>
                </a:lnTo>
                <a:lnTo>
                  <a:pt x="12191" y="1155700"/>
                </a:lnTo>
                <a:lnTo>
                  <a:pt x="11048" y="1181100"/>
                </a:lnTo>
                <a:lnTo>
                  <a:pt x="10726" y="1213370"/>
                </a:lnTo>
                <a:lnTo>
                  <a:pt x="23368" y="1206500"/>
                </a:lnTo>
                <a:lnTo>
                  <a:pt x="23749" y="1206500"/>
                </a:lnTo>
                <a:lnTo>
                  <a:pt x="25145" y="1155700"/>
                </a:lnTo>
                <a:lnTo>
                  <a:pt x="27178" y="1117600"/>
                </a:lnTo>
                <a:lnTo>
                  <a:pt x="33273" y="1066800"/>
                </a:lnTo>
                <a:lnTo>
                  <a:pt x="37465" y="1028700"/>
                </a:lnTo>
                <a:lnTo>
                  <a:pt x="42290" y="1003300"/>
                </a:lnTo>
                <a:lnTo>
                  <a:pt x="47878" y="977900"/>
                </a:lnTo>
                <a:lnTo>
                  <a:pt x="54228" y="939800"/>
                </a:lnTo>
                <a:lnTo>
                  <a:pt x="61213" y="914400"/>
                </a:lnTo>
                <a:lnTo>
                  <a:pt x="68960" y="889000"/>
                </a:lnTo>
                <a:lnTo>
                  <a:pt x="77343" y="863600"/>
                </a:lnTo>
                <a:lnTo>
                  <a:pt x="86487" y="825500"/>
                </a:lnTo>
                <a:lnTo>
                  <a:pt x="106553" y="774700"/>
                </a:lnTo>
                <a:lnTo>
                  <a:pt x="129159" y="723900"/>
                </a:lnTo>
                <a:lnTo>
                  <a:pt x="154304" y="673100"/>
                </a:lnTo>
                <a:lnTo>
                  <a:pt x="181863" y="622300"/>
                </a:lnTo>
                <a:lnTo>
                  <a:pt x="211835" y="571500"/>
                </a:lnTo>
                <a:lnTo>
                  <a:pt x="260984" y="495300"/>
                </a:lnTo>
                <a:lnTo>
                  <a:pt x="296544" y="457200"/>
                </a:lnTo>
                <a:lnTo>
                  <a:pt x="334009" y="406400"/>
                </a:lnTo>
                <a:lnTo>
                  <a:pt x="373506" y="368300"/>
                </a:lnTo>
                <a:lnTo>
                  <a:pt x="415036" y="330200"/>
                </a:lnTo>
                <a:lnTo>
                  <a:pt x="458343" y="292100"/>
                </a:lnTo>
                <a:lnTo>
                  <a:pt x="503427" y="254000"/>
                </a:lnTo>
                <a:lnTo>
                  <a:pt x="550290" y="228600"/>
                </a:lnTo>
                <a:lnTo>
                  <a:pt x="574294" y="203200"/>
                </a:lnTo>
                <a:lnTo>
                  <a:pt x="623443" y="177800"/>
                </a:lnTo>
                <a:lnTo>
                  <a:pt x="726313" y="127000"/>
                </a:lnTo>
                <a:lnTo>
                  <a:pt x="807212" y="88900"/>
                </a:lnTo>
                <a:lnTo>
                  <a:pt x="834770" y="76200"/>
                </a:lnTo>
                <a:lnTo>
                  <a:pt x="862711" y="76200"/>
                </a:lnTo>
                <a:lnTo>
                  <a:pt x="919352" y="50800"/>
                </a:lnTo>
                <a:lnTo>
                  <a:pt x="948055" y="50800"/>
                </a:lnTo>
                <a:lnTo>
                  <a:pt x="977138" y="38100"/>
                </a:lnTo>
                <a:close/>
              </a:path>
              <a:path w="2424429" h="2413000">
                <a:moveTo>
                  <a:pt x="1065657" y="25400"/>
                </a:moveTo>
                <a:lnTo>
                  <a:pt x="974344" y="25400"/>
                </a:lnTo>
                <a:lnTo>
                  <a:pt x="945007" y="38100"/>
                </a:lnTo>
                <a:lnTo>
                  <a:pt x="1035812" y="38100"/>
                </a:lnTo>
                <a:lnTo>
                  <a:pt x="1065657" y="25400"/>
                </a:lnTo>
                <a:close/>
              </a:path>
              <a:path w="2424429" h="2413000">
                <a:moveTo>
                  <a:pt x="1460881" y="25400"/>
                </a:moveTo>
                <a:lnTo>
                  <a:pt x="1369949" y="25400"/>
                </a:lnTo>
                <a:lnTo>
                  <a:pt x="1399667" y="38100"/>
                </a:lnTo>
                <a:lnTo>
                  <a:pt x="1490218" y="38100"/>
                </a:lnTo>
                <a:lnTo>
                  <a:pt x="1460881" y="25400"/>
                </a:lnTo>
                <a:close/>
              </a:path>
              <a:path w="2424429" h="2413000">
                <a:moveTo>
                  <a:pt x="1371345" y="12700"/>
                </a:moveTo>
                <a:lnTo>
                  <a:pt x="1063879" y="12700"/>
                </a:lnTo>
                <a:lnTo>
                  <a:pt x="1033780" y="25400"/>
                </a:lnTo>
                <a:lnTo>
                  <a:pt x="1401445" y="25400"/>
                </a:lnTo>
                <a:lnTo>
                  <a:pt x="1371345" y="12700"/>
                </a:lnTo>
                <a:close/>
              </a:path>
              <a:path w="2424429" h="2413000">
                <a:moveTo>
                  <a:pt x="1217421" y="0"/>
                </a:moveTo>
                <a:lnTo>
                  <a:pt x="1186307" y="12700"/>
                </a:lnTo>
                <a:lnTo>
                  <a:pt x="1248790" y="12700"/>
                </a:lnTo>
                <a:lnTo>
                  <a:pt x="12174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13457" y="3570604"/>
            <a:ext cx="1153160" cy="0"/>
          </a:xfrm>
          <a:custGeom>
            <a:avLst/>
            <a:gdLst/>
            <a:ahLst/>
            <a:cxnLst/>
            <a:rect l="l" t="t" r="r" b="b"/>
            <a:pathLst>
              <a:path w="1153160">
                <a:moveTo>
                  <a:pt x="0" y="0"/>
                </a:moveTo>
                <a:lnTo>
                  <a:pt x="1152906" y="0"/>
                </a:lnTo>
              </a:path>
            </a:pathLst>
          </a:custGeom>
          <a:ln w="17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29460" y="3941698"/>
            <a:ext cx="1121410" cy="0"/>
          </a:xfrm>
          <a:custGeom>
            <a:avLst/>
            <a:gdLst/>
            <a:ahLst/>
            <a:cxnLst/>
            <a:rect l="l" t="t" r="r" b="b"/>
            <a:pathLst>
              <a:path w="1121410">
                <a:moveTo>
                  <a:pt x="0" y="0"/>
                </a:moveTo>
                <a:lnTo>
                  <a:pt x="1120902" y="0"/>
                </a:lnTo>
              </a:path>
            </a:pathLst>
          </a:custGeom>
          <a:ln w="17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001011" y="3166618"/>
            <a:ext cx="1178560" cy="824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140"/>
              </a:lnSpc>
              <a:spcBef>
                <a:spcPts val="105"/>
              </a:spcBef>
            </a:pPr>
            <a:r>
              <a:rPr sz="2800" b="1" spc="-5" dirty="0">
                <a:solidFill>
                  <a:srgbClr val="FFFFFF"/>
                </a:solidFill>
                <a:latin typeface="Gill Sans MT"/>
                <a:cs typeface="Gill Sans MT"/>
              </a:rPr>
              <a:t>Noting</a:t>
            </a:r>
            <a:endParaRPr sz="2800">
              <a:latin typeface="Gill Sans MT"/>
              <a:cs typeface="Gill Sans MT"/>
            </a:endParaRPr>
          </a:p>
          <a:p>
            <a:pPr marL="28575">
              <a:lnSpc>
                <a:spcPts val="3140"/>
              </a:lnSpc>
            </a:pPr>
            <a:r>
              <a:rPr sz="2800" b="1" dirty="0">
                <a:solidFill>
                  <a:srgbClr val="FFFFFF"/>
                </a:solidFill>
                <a:latin typeface="Gill Sans MT"/>
                <a:cs typeface="Gill Sans MT"/>
              </a:rPr>
              <a:t>“Good</a:t>
            </a:r>
            <a:endParaRPr sz="2800">
              <a:latin typeface="Gill Sans MT"/>
              <a:cs typeface="Gill Sans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21001" y="3909314"/>
            <a:ext cx="133731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FFFFFF"/>
                </a:solidFill>
                <a:latin typeface="Gill Sans MT"/>
                <a:cs typeface="Gill Sans MT"/>
              </a:rPr>
              <a:t>Things”</a:t>
            </a:r>
            <a:endParaRPr sz="2800">
              <a:latin typeface="Gill Sans MT"/>
              <a:cs typeface="Gill Sans M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933448" y="4312792"/>
            <a:ext cx="1312545" cy="0"/>
          </a:xfrm>
          <a:custGeom>
            <a:avLst/>
            <a:gdLst/>
            <a:ahLst/>
            <a:cxnLst/>
            <a:rect l="l" t="t" r="r" b="b"/>
            <a:pathLst>
              <a:path w="1312545">
                <a:moveTo>
                  <a:pt x="0" y="0"/>
                </a:moveTo>
                <a:lnTo>
                  <a:pt x="1312164" y="0"/>
                </a:lnTo>
              </a:path>
            </a:pathLst>
          </a:custGeom>
          <a:ln w="17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929383" y="4425188"/>
            <a:ext cx="132080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FFFF"/>
                </a:solidFill>
                <a:latin typeface="Gill Sans MT"/>
                <a:cs typeface="Gill Sans MT"/>
              </a:rPr>
              <a:t>leads</a:t>
            </a:r>
            <a:r>
              <a:rPr sz="2800" b="1" spc="-8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Gill Sans MT"/>
                <a:cs typeface="Gill Sans MT"/>
              </a:rPr>
              <a:t>to</a:t>
            </a:r>
            <a:endParaRPr sz="2800">
              <a:latin typeface="Gill Sans MT"/>
              <a:cs typeface="Gill Sans M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941829" y="4828666"/>
            <a:ext cx="1295400" cy="0"/>
          </a:xfrm>
          <a:custGeom>
            <a:avLst/>
            <a:gdLst/>
            <a:ahLst/>
            <a:cxnLst/>
            <a:rect l="l" t="t" r="r" b="b"/>
            <a:pathLst>
              <a:path w="1295400">
                <a:moveTo>
                  <a:pt x="0" y="0"/>
                </a:moveTo>
                <a:lnTo>
                  <a:pt x="1295400" y="0"/>
                </a:lnTo>
              </a:path>
            </a:pathLst>
          </a:custGeom>
          <a:ln w="17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Unlock</a:t>
            </a:r>
            <a:r>
              <a:rPr spc="-215" dirty="0"/>
              <a:t> </a:t>
            </a:r>
            <a:r>
              <a:rPr spc="-45" dirty="0"/>
              <a:t>Your</a:t>
            </a:r>
            <a:r>
              <a:rPr spc="-180" dirty="0"/>
              <a:t> </a:t>
            </a:r>
            <a:r>
              <a:rPr spc="-15" dirty="0"/>
              <a:t>Wellbeing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"/>
              </a:spcBef>
            </a:pPr>
            <a:r>
              <a:rPr dirty="0"/>
              <a:t>13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9897" y="683513"/>
            <a:ext cx="1112520" cy="803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90" dirty="0"/>
              <a:t>AN</a:t>
            </a:r>
            <a:r>
              <a:rPr dirty="0"/>
              <a:t>D</a:t>
            </a:r>
          </a:p>
        </p:txBody>
      </p:sp>
      <p:sp>
        <p:nvSpPr>
          <p:cNvPr id="3" name="object 3"/>
          <p:cNvSpPr/>
          <p:nvPr/>
        </p:nvSpPr>
        <p:spPr>
          <a:xfrm>
            <a:off x="1258442" y="1957958"/>
            <a:ext cx="10166350" cy="4219575"/>
          </a:xfrm>
          <a:custGeom>
            <a:avLst/>
            <a:gdLst/>
            <a:ahLst/>
            <a:cxnLst/>
            <a:rect l="l" t="t" r="r" b="b"/>
            <a:pathLst>
              <a:path w="10166350" h="4219575">
                <a:moveTo>
                  <a:pt x="8056245" y="0"/>
                </a:moveTo>
                <a:lnTo>
                  <a:pt x="8056245" y="632840"/>
                </a:lnTo>
                <a:lnTo>
                  <a:pt x="0" y="632840"/>
                </a:lnTo>
                <a:lnTo>
                  <a:pt x="0" y="3586353"/>
                </a:lnTo>
                <a:lnTo>
                  <a:pt x="8056245" y="3586353"/>
                </a:lnTo>
                <a:lnTo>
                  <a:pt x="8056245" y="4219194"/>
                </a:lnTo>
                <a:lnTo>
                  <a:pt x="10165841" y="2109597"/>
                </a:lnTo>
                <a:lnTo>
                  <a:pt x="8056245" y="0"/>
                </a:lnTo>
                <a:close/>
              </a:path>
            </a:pathLst>
          </a:custGeom>
          <a:solidFill>
            <a:srgbClr val="EED4D3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58442" y="1957958"/>
            <a:ext cx="10166350" cy="4219575"/>
          </a:xfrm>
          <a:custGeom>
            <a:avLst/>
            <a:gdLst/>
            <a:ahLst/>
            <a:cxnLst/>
            <a:rect l="l" t="t" r="r" b="b"/>
            <a:pathLst>
              <a:path w="10166350" h="4219575">
                <a:moveTo>
                  <a:pt x="8056245" y="4213826"/>
                </a:moveTo>
                <a:lnTo>
                  <a:pt x="8056245" y="4219194"/>
                </a:lnTo>
                <a:lnTo>
                  <a:pt x="8060040" y="4215398"/>
                </a:lnTo>
                <a:lnTo>
                  <a:pt x="8056245" y="4213826"/>
                </a:lnTo>
                <a:close/>
              </a:path>
              <a:path w="10166350" h="4219575">
                <a:moveTo>
                  <a:pt x="8069199" y="4206240"/>
                </a:moveTo>
                <a:lnTo>
                  <a:pt x="8060040" y="4215398"/>
                </a:lnTo>
                <a:lnTo>
                  <a:pt x="8069199" y="4219194"/>
                </a:lnTo>
                <a:lnTo>
                  <a:pt x="8069199" y="4206240"/>
                </a:lnTo>
                <a:close/>
              </a:path>
              <a:path w="10166350" h="4219575">
                <a:moveTo>
                  <a:pt x="8069199" y="4187939"/>
                </a:moveTo>
                <a:lnTo>
                  <a:pt x="8056245" y="4200893"/>
                </a:lnTo>
                <a:lnTo>
                  <a:pt x="8056245" y="4213826"/>
                </a:lnTo>
                <a:lnTo>
                  <a:pt x="8060040" y="4215398"/>
                </a:lnTo>
                <a:lnTo>
                  <a:pt x="8069199" y="4206240"/>
                </a:lnTo>
                <a:lnTo>
                  <a:pt x="8069199" y="4187939"/>
                </a:lnTo>
                <a:close/>
              </a:path>
              <a:path w="10166350" h="4219575">
                <a:moveTo>
                  <a:pt x="8056245" y="4200893"/>
                </a:moveTo>
                <a:lnTo>
                  <a:pt x="8047101" y="4210037"/>
                </a:lnTo>
                <a:lnTo>
                  <a:pt x="8056245" y="4213826"/>
                </a:lnTo>
                <a:lnTo>
                  <a:pt x="8056245" y="4200893"/>
                </a:lnTo>
                <a:close/>
              </a:path>
              <a:path w="10166350" h="4219575">
                <a:moveTo>
                  <a:pt x="10147553" y="2109596"/>
                </a:moveTo>
                <a:lnTo>
                  <a:pt x="8069199" y="4187939"/>
                </a:lnTo>
                <a:lnTo>
                  <a:pt x="8069199" y="4206240"/>
                </a:lnTo>
                <a:lnTo>
                  <a:pt x="10156698" y="2118741"/>
                </a:lnTo>
                <a:lnTo>
                  <a:pt x="10147553" y="2109596"/>
                </a:lnTo>
                <a:close/>
              </a:path>
              <a:path w="10166350" h="4219575">
                <a:moveTo>
                  <a:pt x="8069199" y="3573399"/>
                </a:moveTo>
                <a:lnTo>
                  <a:pt x="12953" y="3573399"/>
                </a:lnTo>
                <a:lnTo>
                  <a:pt x="12953" y="3586353"/>
                </a:lnTo>
                <a:lnTo>
                  <a:pt x="8056245" y="3586353"/>
                </a:lnTo>
                <a:lnTo>
                  <a:pt x="8056245" y="4200893"/>
                </a:lnTo>
                <a:lnTo>
                  <a:pt x="8069199" y="4187939"/>
                </a:lnTo>
                <a:lnTo>
                  <a:pt x="8069199" y="3573399"/>
                </a:lnTo>
                <a:close/>
              </a:path>
              <a:path w="10166350" h="4219575">
                <a:moveTo>
                  <a:pt x="0" y="3573399"/>
                </a:moveTo>
                <a:lnTo>
                  <a:pt x="0" y="3586353"/>
                </a:lnTo>
                <a:lnTo>
                  <a:pt x="12953" y="3586353"/>
                </a:lnTo>
                <a:lnTo>
                  <a:pt x="0" y="3573399"/>
                </a:lnTo>
                <a:close/>
              </a:path>
              <a:path w="10166350" h="4219575">
                <a:moveTo>
                  <a:pt x="12953" y="632840"/>
                </a:moveTo>
                <a:lnTo>
                  <a:pt x="0" y="645794"/>
                </a:lnTo>
                <a:lnTo>
                  <a:pt x="0" y="3573399"/>
                </a:lnTo>
                <a:lnTo>
                  <a:pt x="12953" y="3586353"/>
                </a:lnTo>
                <a:lnTo>
                  <a:pt x="12953" y="632840"/>
                </a:lnTo>
                <a:close/>
              </a:path>
              <a:path w="10166350" h="4219575">
                <a:moveTo>
                  <a:pt x="10156698" y="2100453"/>
                </a:moveTo>
                <a:lnTo>
                  <a:pt x="10147553" y="2109596"/>
                </a:lnTo>
                <a:lnTo>
                  <a:pt x="10156698" y="2118741"/>
                </a:lnTo>
                <a:lnTo>
                  <a:pt x="10156698" y="2100453"/>
                </a:lnTo>
                <a:close/>
              </a:path>
              <a:path w="10166350" h="4219575">
                <a:moveTo>
                  <a:pt x="10156698" y="2100453"/>
                </a:moveTo>
                <a:lnTo>
                  <a:pt x="10156698" y="2118741"/>
                </a:lnTo>
                <a:lnTo>
                  <a:pt x="10165841" y="2109596"/>
                </a:lnTo>
                <a:lnTo>
                  <a:pt x="10156698" y="2100453"/>
                </a:lnTo>
                <a:close/>
              </a:path>
              <a:path w="10166350" h="4219575">
                <a:moveTo>
                  <a:pt x="8069199" y="12953"/>
                </a:moveTo>
                <a:lnTo>
                  <a:pt x="8069199" y="31241"/>
                </a:lnTo>
                <a:lnTo>
                  <a:pt x="10147553" y="2109596"/>
                </a:lnTo>
                <a:lnTo>
                  <a:pt x="10156697" y="2100453"/>
                </a:lnTo>
                <a:lnTo>
                  <a:pt x="8069199" y="12953"/>
                </a:lnTo>
                <a:close/>
              </a:path>
              <a:path w="10166350" h="4219575">
                <a:moveTo>
                  <a:pt x="12953" y="632840"/>
                </a:moveTo>
                <a:lnTo>
                  <a:pt x="0" y="632840"/>
                </a:lnTo>
                <a:lnTo>
                  <a:pt x="0" y="645794"/>
                </a:lnTo>
                <a:lnTo>
                  <a:pt x="12953" y="632840"/>
                </a:lnTo>
                <a:close/>
              </a:path>
              <a:path w="10166350" h="4219575">
                <a:moveTo>
                  <a:pt x="8056245" y="18287"/>
                </a:moveTo>
                <a:lnTo>
                  <a:pt x="8056245" y="632840"/>
                </a:lnTo>
                <a:lnTo>
                  <a:pt x="12953" y="632840"/>
                </a:lnTo>
                <a:lnTo>
                  <a:pt x="12953" y="645794"/>
                </a:lnTo>
                <a:lnTo>
                  <a:pt x="8069199" y="645794"/>
                </a:lnTo>
                <a:lnTo>
                  <a:pt x="8069199" y="31241"/>
                </a:lnTo>
                <a:lnTo>
                  <a:pt x="8056245" y="18287"/>
                </a:lnTo>
                <a:close/>
              </a:path>
              <a:path w="10166350" h="4219575">
                <a:moveTo>
                  <a:pt x="8060036" y="3791"/>
                </a:moveTo>
                <a:lnTo>
                  <a:pt x="8056245" y="5360"/>
                </a:lnTo>
                <a:lnTo>
                  <a:pt x="8056245" y="18287"/>
                </a:lnTo>
                <a:lnTo>
                  <a:pt x="8069199" y="31241"/>
                </a:lnTo>
                <a:lnTo>
                  <a:pt x="8069199" y="12953"/>
                </a:lnTo>
                <a:lnTo>
                  <a:pt x="8060036" y="3791"/>
                </a:lnTo>
                <a:close/>
              </a:path>
              <a:path w="10166350" h="4219575">
                <a:moveTo>
                  <a:pt x="8056245" y="5360"/>
                </a:moveTo>
                <a:lnTo>
                  <a:pt x="8047101" y="9143"/>
                </a:lnTo>
                <a:lnTo>
                  <a:pt x="8056245" y="18287"/>
                </a:lnTo>
                <a:lnTo>
                  <a:pt x="8056245" y="5360"/>
                </a:lnTo>
                <a:close/>
              </a:path>
              <a:path w="10166350" h="4219575">
                <a:moveTo>
                  <a:pt x="8069199" y="0"/>
                </a:moveTo>
                <a:lnTo>
                  <a:pt x="8060036" y="3791"/>
                </a:lnTo>
                <a:lnTo>
                  <a:pt x="8069199" y="12953"/>
                </a:lnTo>
                <a:lnTo>
                  <a:pt x="8069199" y="0"/>
                </a:lnTo>
                <a:close/>
              </a:path>
              <a:path w="10166350" h="4219575">
                <a:moveTo>
                  <a:pt x="8056245" y="0"/>
                </a:moveTo>
                <a:lnTo>
                  <a:pt x="8056245" y="5360"/>
                </a:lnTo>
                <a:lnTo>
                  <a:pt x="8060036" y="3791"/>
                </a:lnTo>
                <a:lnTo>
                  <a:pt x="8056245" y="0"/>
                </a:lnTo>
                <a:close/>
              </a:path>
            </a:pathLst>
          </a:custGeom>
          <a:solidFill>
            <a:srgbClr val="EED4D3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853434" y="2540457"/>
            <a:ext cx="3877310" cy="292544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785"/>
              </a:spcBef>
              <a:buFont typeface="Comic Sans MS"/>
              <a:buChar char="•"/>
              <a:tabLst>
                <a:tab pos="241300" algn="l"/>
              </a:tabLst>
            </a:pPr>
            <a:r>
              <a:rPr sz="2600" b="1" spc="-10" dirty="0">
                <a:latin typeface="Comic Sans MS"/>
                <a:cs typeface="Comic Sans MS"/>
              </a:rPr>
              <a:t>Strengthens</a:t>
            </a:r>
            <a:r>
              <a:rPr sz="2600" b="1" spc="-5" dirty="0">
                <a:latin typeface="Comic Sans MS"/>
                <a:cs typeface="Comic Sans MS"/>
              </a:rPr>
              <a:t> </a:t>
            </a:r>
            <a:r>
              <a:rPr sz="2600" b="1" spc="-10" dirty="0">
                <a:latin typeface="Comic Sans MS"/>
                <a:cs typeface="Comic Sans MS"/>
              </a:rPr>
              <a:t>Resilience</a:t>
            </a:r>
            <a:endParaRPr sz="2600">
              <a:latin typeface="Comic Sans MS"/>
              <a:cs typeface="Comic Sans MS"/>
            </a:endParaRPr>
          </a:p>
          <a:p>
            <a:pPr marL="241300" indent="-228600">
              <a:lnSpc>
                <a:spcPct val="100000"/>
              </a:lnSpc>
              <a:spcBef>
                <a:spcPts val="680"/>
              </a:spcBef>
              <a:buFont typeface="Comic Sans MS"/>
              <a:buChar char="•"/>
              <a:tabLst>
                <a:tab pos="241300" algn="l"/>
              </a:tabLst>
            </a:pPr>
            <a:r>
              <a:rPr sz="2600" b="1" spc="-5" dirty="0">
                <a:latin typeface="Comic Sans MS"/>
                <a:cs typeface="Comic Sans MS"/>
              </a:rPr>
              <a:t>Lowers Blood</a:t>
            </a:r>
            <a:r>
              <a:rPr sz="2600" b="1" spc="-20" dirty="0">
                <a:latin typeface="Comic Sans MS"/>
                <a:cs typeface="Comic Sans MS"/>
              </a:rPr>
              <a:t> </a:t>
            </a:r>
            <a:r>
              <a:rPr sz="2600" b="1" spc="-5" dirty="0">
                <a:latin typeface="Comic Sans MS"/>
                <a:cs typeface="Comic Sans MS"/>
              </a:rPr>
              <a:t>Pressure</a:t>
            </a:r>
            <a:endParaRPr sz="2600">
              <a:latin typeface="Comic Sans MS"/>
              <a:cs typeface="Comic Sans MS"/>
            </a:endParaRPr>
          </a:p>
          <a:p>
            <a:pPr marL="241300" indent="-228600">
              <a:lnSpc>
                <a:spcPct val="100000"/>
              </a:lnSpc>
              <a:spcBef>
                <a:spcPts val="685"/>
              </a:spcBef>
              <a:buFont typeface="Comic Sans MS"/>
              <a:buChar char="•"/>
              <a:tabLst>
                <a:tab pos="241300" algn="l"/>
              </a:tabLst>
            </a:pPr>
            <a:r>
              <a:rPr sz="2600" b="1" spc="-5" dirty="0">
                <a:latin typeface="Comic Sans MS"/>
                <a:cs typeface="Comic Sans MS"/>
              </a:rPr>
              <a:t>Lowers</a:t>
            </a:r>
            <a:r>
              <a:rPr sz="2600" b="1" spc="-15" dirty="0">
                <a:latin typeface="Comic Sans MS"/>
                <a:cs typeface="Comic Sans MS"/>
              </a:rPr>
              <a:t> </a:t>
            </a:r>
            <a:r>
              <a:rPr sz="2600" b="1" dirty="0">
                <a:latin typeface="Comic Sans MS"/>
                <a:cs typeface="Comic Sans MS"/>
              </a:rPr>
              <a:t>Pain</a:t>
            </a:r>
            <a:endParaRPr sz="2600">
              <a:latin typeface="Comic Sans MS"/>
              <a:cs typeface="Comic Sans MS"/>
            </a:endParaRPr>
          </a:p>
          <a:p>
            <a:pPr marL="241300" indent="-228600">
              <a:lnSpc>
                <a:spcPct val="100000"/>
              </a:lnSpc>
              <a:spcBef>
                <a:spcPts val="685"/>
              </a:spcBef>
              <a:buFont typeface="Comic Sans MS"/>
              <a:buChar char="•"/>
              <a:tabLst>
                <a:tab pos="241300" algn="l"/>
              </a:tabLst>
            </a:pPr>
            <a:r>
              <a:rPr sz="2600" b="1" spc="-10" dirty="0">
                <a:latin typeface="Comic Sans MS"/>
                <a:cs typeface="Comic Sans MS"/>
              </a:rPr>
              <a:t>Increases </a:t>
            </a:r>
            <a:r>
              <a:rPr sz="2600" b="1" spc="-5" dirty="0">
                <a:latin typeface="Comic Sans MS"/>
                <a:cs typeface="Comic Sans MS"/>
              </a:rPr>
              <a:t>Energy</a:t>
            </a:r>
            <a:endParaRPr sz="2600">
              <a:latin typeface="Comic Sans MS"/>
              <a:cs typeface="Comic Sans MS"/>
            </a:endParaRPr>
          </a:p>
          <a:p>
            <a:pPr marL="241300" indent="-228600">
              <a:lnSpc>
                <a:spcPct val="100000"/>
              </a:lnSpc>
              <a:spcBef>
                <a:spcPts val="690"/>
              </a:spcBef>
              <a:buFont typeface="Comic Sans MS"/>
              <a:buChar char="•"/>
              <a:tabLst>
                <a:tab pos="241300" algn="l"/>
              </a:tabLst>
            </a:pPr>
            <a:r>
              <a:rPr sz="2600" b="1" spc="-5" dirty="0">
                <a:latin typeface="Comic Sans MS"/>
                <a:cs typeface="Comic Sans MS"/>
              </a:rPr>
              <a:t>Longer</a:t>
            </a:r>
            <a:r>
              <a:rPr sz="2600" b="1" dirty="0">
                <a:latin typeface="Comic Sans MS"/>
                <a:cs typeface="Comic Sans MS"/>
              </a:rPr>
              <a:t> </a:t>
            </a:r>
            <a:r>
              <a:rPr sz="2600" b="1" spc="-5" dirty="0">
                <a:latin typeface="Comic Sans MS"/>
                <a:cs typeface="Comic Sans MS"/>
              </a:rPr>
              <a:t>Lives</a:t>
            </a:r>
            <a:endParaRPr sz="2600">
              <a:latin typeface="Comic Sans MS"/>
              <a:cs typeface="Comic Sans MS"/>
            </a:endParaRPr>
          </a:p>
          <a:p>
            <a:pPr marL="241300" indent="-228600">
              <a:lnSpc>
                <a:spcPct val="100000"/>
              </a:lnSpc>
              <a:spcBef>
                <a:spcPts val="685"/>
              </a:spcBef>
              <a:buFont typeface="Comic Sans MS"/>
              <a:buChar char="•"/>
              <a:tabLst>
                <a:tab pos="241300" algn="l"/>
              </a:tabLst>
            </a:pPr>
            <a:r>
              <a:rPr sz="2600" b="1" spc="-10" dirty="0">
                <a:latin typeface="Comic Sans MS"/>
                <a:cs typeface="Comic Sans MS"/>
              </a:rPr>
              <a:t>Better</a:t>
            </a:r>
            <a:r>
              <a:rPr sz="2600" b="1" spc="-5" dirty="0">
                <a:latin typeface="Comic Sans MS"/>
                <a:cs typeface="Comic Sans MS"/>
              </a:rPr>
              <a:t> </a:t>
            </a:r>
            <a:r>
              <a:rPr sz="2600" b="1" spc="-10" dirty="0">
                <a:latin typeface="Comic Sans MS"/>
                <a:cs typeface="Comic Sans MS"/>
              </a:rPr>
              <a:t>Sleep</a:t>
            </a:r>
            <a:endParaRPr sz="2600">
              <a:latin typeface="Comic Sans MS"/>
              <a:cs typeface="Comic Sans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83411" y="2854070"/>
            <a:ext cx="2414270" cy="2413635"/>
          </a:xfrm>
          <a:custGeom>
            <a:avLst/>
            <a:gdLst/>
            <a:ahLst/>
            <a:cxnLst/>
            <a:rect l="l" t="t" r="r" b="b"/>
            <a:pathLst>
              <a:path w="2414270" h="2413635">
                <a:moveTo>
                  <a:pt x="1207008" y="0"/>
                </a:moveTo>
                <a:lnTo>
                  <a:pt x="1158462" y="958"/>
                </a:lnTo>
                <a:lnTo>
                  <a:pt x="1110402" y="3808"/>
                </a:lnTo>
                <a:lnTo>
                  <a:pt x="1062865" y="8515"/>
                </a:lnTo>
                <a:lnTo>
                  <a:pt x="1015888" y="15042"/>
                </a:lnTo>
                <a:lnTo>
                  <a:pt x="969504" y="23353"/>
                </a:lnTo>
                <a:lnTo>
                  <a:pt x="923752" y="33412"/>
                </a:lnTo>
                <a:lnTo>
                  <a:pt x="878667" y="45183"/>
                </a:lnTo>
                <a:lnTo>
                  <a:pt x="834284" y="58630"/>
                </a:lnTo>
                <a:lnTo>
                  <a:pt x="790641" y="73717"/>
                </a:lnTo>
                <a:lnTo>
                  <a:pt x="747773" y="90408"/>
                </a:lnTo>
                <a:lnTo>
                  <a:pt x="705715" y="108666"/>
                </a:lnTo>
                <a:lnTo>
                  <a:pt x="664505" y="128457"/>
                </a:lnTo>
                <a:lnTo>
                  <a:pt x="624179" y="149743"/>
                </a:lnTo>
                <a:lnTo>
                  <a:pt x="584771" y="172489"/>
                </a:lnTo>
                <a:lnTo>
                  <a:pt x="546319" y="196658"/>
                </a:lnTo>
                <a:lnTo>
                  <a:pt x="508858" y="222215"/>
                </a:lnTo>
                <a:lnTo>
                  <a:pt x="472425" y="249123"/>
                </a:lnTo>
                <a:lnTo>
                  <a:pt x="437055" y="277347"/>
                </a:lnTo>
                <a:lnTo>
                  <a:pt x="402785" y="306850"/>
                </a:lnTo>
                <a:lnTo>
                  <a:pt x="369650" y="337596"/>
                </a:lnTo>
                <a:lnTo>
                  <a:pt x="337687" y="369550"/>
                </a:lnTo>
                <a:lnTo>
                  <a:pt x="306932" y="402675"/>
                </a:lnTo>
                <a:lnTo>
                  <a:pt x="277420" y="436935"/>
                </a:lnTo>
                <a:lnTo>
                  <a:pt x="249189" y="472294"/>
                </a:lnTo>
                <a:lnTo>
                  <a:pt x="222273" y="508717"/>
                </a:lnTo>
                <a:lnTo>
                  <a:pt x="196709" y="546166"/>
                </a:lnTo>
                <a:lnTo>
                  <a:pt x="172533" y="584606"/>
                </a:lnTo>
                <a:lnTo>
                  <a:pt x="149781" y="624001"/>
                </a:lnTo>
                <a:lnTo>
                  <a:pt x="128489" y="664315"/>
                </a:lnTo>
                <a:lnTo>
                  <a:pt x="108694" y="705511"/>
                </a:lnTo>
                <a:lnTo>
                  <a:pt x="90430" y="747555"/>
                </a:lnTo>
                <a:lnTo>
                  <a:pt x="73735" y="790409"/>
                </a:lnTo>
                <a:lnTo>
                  <a:pt x="58644" y="834038"/>
                </a:lnTo>
                <a:lnTo>
                  <a:pt x="45194" y="878405"/>
                </a:lnTo>
                <a:lnTo>
                  <a:pt x="33420" y="923475"/>
                </a:lnTo>
                <a:lnTo>
                  <a:pt x="23358" y="969211"/>
                </a:lnTo>
                <a:lnTo>
                  <a:pt x="15045" y="1015577"/>
                </a:lnTo>
                <a:lnTo>
                  <a:pt x="8517" y="1062538"/>
                </a:lnTo>
                <a:lnTo>
                  <a:pt x="3809" y="1110057"/>
                </a:lnTo>
                <a:lnTo>
                  <a:pt x="958" y="1158099"/>
                </a:lnTo>
                <a:lnTo>
                  <a:pt x="0" y="1206627"/>
                </a:lnTo>
                <a:lnTo>
                  <a:pt x="958" y="1255154"/>
                </a:lnTo>
                <a:lnTo>
                  <a:pt x="3809" y="1303196"/>
                </a:lnTo>
                <a:lnTo>
                  <a:pt x="8517" y="1350715"/>
                </a:lnTo>
                <a:lnTo>
                  <a:pt x="15045" y="1397676"/>
                </a:lnTo>
                <a:lnTo>
                  <a:pt x="23358" y="1444042"/>
                </a:lnTo>
                <a:lnTo>
                  <a:pt x="33420" y="1489778"/>
                </a:lnTo>
                <a:lnTo>
                  <a:pt x="45194" y="1534848"/>
                </a:lnTo>
                <a:lnTo>
                  <a:pt x="58644" y="1579215"/>
                </a:lnTo>
                <a:lnTo>
                  <a:pt x="73735" y="1622844"/>
                </a:lnTo>
                <a:lnTo>
                  <a:pt x="90430" y="1665698"/>
                </a:lnTo>
                <a:lnTo>
                  <a:pt x="108694" y="1707742"/>
                </a:lnTo>
                <a:lnTo>
                  <a:pt x="128489" y="1748938"/>
                </a:lnTo>
                <a:lnTo>
                  <a:pt x="149781" y="1789252"/>
                </a:lnTo>
                <a:lnTo>
                  <a:pt x="172533" y="1828647"/>
                </a:lnTo>
                <a:lnTo>
                  <a:pt x="196709" y="1867087"/>
                </a:lnTo>
                <a:lnTo>
                  <a:pt x="222273" y="1904536"/>
                </a:lnTo>
                <a:lnTo>
                  <a:pt x="249189" y="1940959"/>
                </a:lnTo>
                <a:lnTo>
                  <a:pt x="277420" y="1976318"/>
                </a:lnTo>
                <a:lnTo>
                  <a:pt x="306932" y="2010578"/>
                </a:lnTo>
                <a:lnTo>
                  <a:pt x="337687" y="2043703"/>
                </a:lnTo>
                <a:lnTo>
                  <a:pt x="369650" y="2075657"/>
                </a:lnTo>
                <a:lnTo>
                  <a:pt x="402785" y="2106403"/>
                </a:lnTo>
                <a:lnTo>
                  <a:pt x="437055" y="2135906"/>
                </a:lnTo>
                <a:lnTo>
                  <a:pt x="472425" y="2164130"/>
                </a:lnTo>
                <a:lnTo>
                  <a:pt x="508858" y="2191038"/>
                </a:lnTo>
                <a:lnTo>
                  <a:pt x="546319" y="2216595"/>
                </a:lnTo>
                <a:lnTo>
                  <a:pt x="584771" y="2240764"/>
                </a:lnTo>
                <a:lnTo>
                  <a:pt x="624179" y="2263510"/>
                </a:lnTo>
                <a:lnTo>
                  <a:pt x="664505" y="2284796"/>
                </a:lnTo>
                <a:lnTo>
                  <a:pt x="705715" y="2304587"/>
                </a:lnTo>
                <a:lnTo>
                  <a:pt x="747773" y="2322845"/>
                </a:lnTo>
                <a:lnTo>
                  <a:pt x="790641" y="2339536"/>
                </a:lnTo>
                <a:lnTo>
                  <a:pt x="834284" y="2354623"/>
                </a:lnTo>
                <a:lnTo>
                  <a:pt x="878667" y="2368070"/>
                </a:lnTo>
                <a:lnTo>
                  <a:pt x="923752" y="2379841"/>
                </a:lnTo>
                <a:lnTo>
                  <a:pt x="969504" y="2389900"/>
                </a:lnTo>
                <a:lnTo>
                  <a:pt x="1015888" y="2398211"/>
                </a:lnTo>
                <a:lnTo>
                  <a:pt x="1062865" y="2404738"/>
                </a:lnTo>
                <a:lnTo>
                  <a:pt x="1110402" y="2409445"/>
                </a:lnTo>
                <a:lnTo>
                  <a:pt x="1158462" y="2412295"/>
                </a:lnTo>
                <a:lnTo>
                  <a:pt x="1207008" y="2413254"/>
                </a:lnTo>
                <a:lnTo>
                  <a:pt x="1255553" y="2412295"/>
                </a:lnTo>
                <a:lnTo>
                  <a:pt x="1303613" y="2409445"/>
                </a:lnTo>
                <a:lnTo>
                  <a:pt x="1351150" y="2404738"/>
                </a:lnTo>
                <a:lnTo>
                  <a:pt x="1398127" y="2398211"/>
                </a:lnTo>
                <a:lnTo>
                  <a:pt x="1444511" y="2389900"/>
                </a:lnTo>
                <a:lnTo>
                  <a:pt x="1490263" y="2379841"/>
                </a:lnTo>
                <a:lnTo>
                  <a:pt x="1535348" y="2368070"/>
                </a:lnTo>
                <a:lnTo>
                  <a:pt x="1579731" y="2354623"/>
                </a:lnTo>
                <a:lnTo>
                  <a:pt x="1623374" y="2339536"/>
                </a:lnTo>
                <a:lnTo>
                  <a:pt x="1666242" y="2322845"/>
                </a:lnTo>
                <a:lnTo>
                  <a:pt x="1708300" y="2304587"/>
                </a:lnTo>
                <a:lnTo>
                  <a:pt x="1749510" y="2284796"/>
                </a:lnTo>
                <a:lnTo>
                  <a:pt x="1789836" y="2263510"/>
                </a:lnTo>
                <a:lnTo>
                  <a:pt x="1829244" y="2240764"/>
                </a:lnTo>
                <a:lnTo>
                  <a:pt x="1867696" y="2216595"/>
                </a:lnTo>
                <a:lnTo>
                  <a:pt x="1905157" y="2191038"/>
                </a:lnTo>
                <a:lnTo>
                  <a:pt x="1941590" y="2164130"/>
                </a:lnTo>
                <a:lnTo>
                  <a:pt x="1976960" y="2135906"/>
                </a:lnTo>
                <a:lnTo>
                  <a:pt x="2011230" y="2106403"/>
                </a:lnTo>
                <a:lnTo>
                  <a:pt x="2044365" y="2075657"/>
                </a:lnTo>
                <a:lnTo>
                  <a:pt x="2076328" y="2043703"/>
                </a:lnTo>
                <a:lnTo>
                  <a:pt x="2107083" y="2010578"/>
                </a:lnTo>
                <a:lnTo>
                  <a:pt x="2136595" y="1976318"/>
                </a:lnTo>
                <a:lnTo>
                  <a:pt x="2164826" y="1940959"/>
                </a:lnTo>
                <a:lnTo>
                  <a:pt x="2191742" y="1904536"/>
                </a:lnTo>
                <a:lnTo>
                  <a:pt x="2217306" y="1867087"/>
                </a:lnTo>
                <a:lnTo>
                  <a:pt x="2241482" y="1828647"/>
                </a:lnTo>
                <a:lnTo>
                  <a:pt x="2264234" y="1789252"/>
                </a:lnTo>
                <a:lnTo>
                  <a:pt x="2285526" y="1748938"/>
                </a:lnTo>
                <a:lnTo>
                  <a:pt x="2305321" y="1707742"/>
                </a:lnTo>
                <a:lnTo>
                  <a:pt x="2323585" y="1665698"/>
                </a:lnTo>
                <a:lnTo>
                  <a:pt x="2340280" y="1622844"/>
                </a:lnTo>
                <a:lnTo>
                  <a:pt x="2355371" y="1579215"/>
                </a:lnTo>
                <a:lnTo>
                  <a:pt x="2368821" y="1534848"/>
                </a:lnTo>
                <a:lnTo>
                  <a:pt x="2380595" y="1489778"/>
                </a:lnTo>
                <a:lnTo>
                  <a:pt x="2390657" y="1444042"/>
                </a:lnTo>
                <a:lnTo>
                  <a:pt x="2398970" y="1397676"/>
                </a:lnTo>
                <a:lnTo>
                  <a:pt x="2405498" y="1350715"/>
                </a:lnTo>
                <a:lnTo>
                  <a:pt x="2410206" y="1303196"/>
                </a:lnTo>
                <a:lnTo>
                  <a:pt x="2413057" y="1255154"/>
                </a:lnTo>
                <a:lnTo>
                  <a:pt x="2414016" y="1206627"/>
                </a:lnTo>
                <a:lnTo>
                  <a:pt x="2413057" y="1158099"/>
                </a:lnTo>
                <a:lnTo>
                  <a:pt x="2410206" y="1110057"/>
                </a:lnTo>
                <a:lnTo>
                  <a:pt x="2405498" y="1062538"/>
                </a:lnTo>
                <a:lnTo>
                  <a:pt x="2398970" y="1015577"/>
                </a:lnTo>
                <a:lnTo>
                  <a:pt x="2390657" y="969211"/>
                </a:lnTo>
                <a:lnTo>
                  <a:pt x="2380595" y="923475"/>
                </a:lnTo>
                <a:lnTo>
                  <a:pt x="2368821" y="878405"/>
                </a:lnTo>
                <a:lnTo>
                  <a:pt x="2355371" y="834038"/>
                </a:lnTo>
                <a:lnTo>
                  <a:pt x="2340280" y="790409"/>
                </a:lnTo>
                <a:lnTo>
                  <a:pt x="2323585" y="747555"/>
                </a:lnTo>
                <a:lnTo>
                  <a:pt x="2305321" y="705511"/>
                </a:lnTo>
                <a:lnTo>
                  <a:pt x="2285526" y="664315"/>
                </a:lnTo>
                <a:lnTo>
                  <a:pt x="2264234" y="624001"/>
                </a:lnTo>
                <a:lnTo>
                  <a:pt x="2241482" y="584606"/>
                </a:lnTo>
                <a:lnTo>
                  <a:pt x="2217306" y="546166"/>
                </a:lnTo>
                <a:lnTo>
                  <a:pt x="2191742" y="508717"/>
                </a:lnTo>
                <a:lnTo>
                  <a:pt x="2164826" y="472294"/>
                </a:lnTo>
                <a:lnTo>
                  <a:pt x="2136595" y="436935"/>
                </a:lnTo>
                <a:lnTo>
                  <a:pt x="2107083" y="402675"/>
                </a:lnTo>
                <a:lnTo>
                  <a:pt x="2076328" y="369550"/>
                </a:lnTo>
                <a:lnTo>
                  <a:pt x="2044365" y="337596"/>
                </a:lnTo>
                <a:lnTo>
                  <a:pt x="2011230" y="306850"/>
                </a:lnTo>
                <a:lnTo>
                  <a:pt x="1976960" y="277347"/>
                </a:lnTo>
                <a:lnTo>
                  <a:pt x="1941590" y="249123"/>
                </a:lnTo>
                <a:lnTo>
                  <a:pt x="1905157" y="222215"/>
                </a:lnTo>
                <a:lnTo>
                  <a:pt x="1867696" y="196658"/>
                </a:lnTo>
                <a:lnTo>
                  <a:pt x="1829244" y="172489"/>
                </a:lnTo>
                <a:lnTo>
                  <a:pt x="1789836" y="149743"/>
                </a:lnTo>
                <a:lnTo>
                  <a:pt x="1749510" y="128457"/>
                </a:lnTo>
                <a:lnTo>
                  <a:pt x="1708300" y="108666"/>
                </a:lnTo>
                <a:lnTo>
                  <a:pt x="1666242" y="90408"/>
                </a:lnTo>
                <a:lnTo>
                  <a:pt x="1623374" y="73717"/>
                </a:lnTo>
                <a:lnTo>
                  <a:pt x="1579731" y="58630"/>
                </a:lnTo>
                <a:lnTo>
                  <a:pt x="1535348" y="45183"/>
                </a:lnTo>
                <a:lnTo>
                  <a:pt x="1490263" y="33412"/>
                </a:lnTo>
                <a:lnTo>
                  <a:pt x="1444511" y="23353"/>
                </a:lnTo>
                <a:lnTo>
                  <a:pt x="1398127" y="15042"/>
                </a:lnTo>
                <a:lnTo>
                  <a:pt x="1351150" y="8515"/>
                </a:lnTo>
                <a:lnTo>
                  <a:pt x="1303613" y="3808"/>
                </a:lnTo>
                <a:lnTo>
                  <a:pt x="1255553" y="958"/>
                </a:lnTo>
                <a:lnTo>
                  <a:pt x="1207008" y="0"/>
                </a:lnTo>
                <a:close/>
              </a:path>
            </a:pathLst>
          </a:custGeom>
          <a:solidFill>
            <a:srgbClr val="D26E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72742" y="2854070"/>
            <a:ext cx="2424430" cy="2413000"/>
          </a:xfrm>
          <a:custGeom>
            <a:avLst/>
            <a:gdLst/>
            <a:ahLst/>
            <a:cxnLst/>
            <a:rect l="l" t="t" r="r" b="b"/>
            <a:pathLst>
              <a:path w="2424429" h="2413000">
                <a:moveTo>
                  <a:pt x="1401445" y="2400300"/>
                </a:moveTo>
                <a:lnTo>
                  <a:pt x="1033780" y="2400300"/>
                </a:lnTo>
                <a:lnTo>
                  <a:pt x="1063879" y="2413000"/>
                </a:lnTo>
                <a:lnTo>
                  <a:pt x="1371345" y="2413000"/>
                </a:lnTo>
                <a:lnTo>
                  <a:pt x="1401445" y="2400300"/>
                </a:lnTo>
                <a:close/>
              </a:path>
              <a:path w="2424429" h="2413000">
                <a:moveTo>
                  <a:pt x="1035684" y="2387600"/>
                </a:moveTo>
                <a:lnTo>
                  <a:pt x="945007" y="2387600"/>
                </a:lnTo>
                <a:lnTo>
                  <a:pt x="974344" y="2400300"/>
                </a:lnTo>
                <a:lnTo>
                  <a:pt x="1065402" y="2400300"/>
                </a:lnTo>
                <a:lnTo>
                  <a:pt x="1035684" y="2387600"/>
                </a:lnTo>
                <a:close/>
              </a:path>
              <a:path w="2424429" h="2413000">
                <a:moveTo>
                  <a:pt x="1490218" y="2387600"/>
                </a:moveTo>
                <a:lnTo>
                  <a:pt x="1399413" y="2387600"/>
                </a:lnTo>
                <a:lnTo>
                  <a:pt x="1369568" y="2400300"/>
                </a:lnTo>
                <a:lnTo>
                  <a:pt x="1460881" y="2400300"/>
                </a:lnTo>
                <a:lnTo>
                  <a:pt x="1490218" y="2387600"/>
                </a:lnTo>
                <a:close/>
              </a:path>
              <a:path w="2424429" h="2413000">
                <a:moveTo>
                  <a:pt x="23368" y="1206500"/>
                </a:moveTo>
                <a:lnTo>
                  <a:pt x="10726" y="1213370"/>
                </a:lnTo>
                <a:lnTo>
                  <a:pt x="10668" y="1219200"/>
                </a:lnTo>
                <a:lnTo>
                  <a:pt x="14731" y="1219200"/>
                </a:lnTo>
                <a:lnTo>
                  <a:pt x="10638" y="1228946"/>
                </a:lnTo>
                <a:lnTo>
                  <a:pt x="10794" y="1244600"/>
                </a:lnTo>
                <a:lnTo>
                  <a:pt x="11937" y="1270000"/>
                </a:lnTo>
                <a:lnTo>
                  <a:pt x="13843" y="1308100"/>
                </a:lnTo>
                <a:lnTo>
                  <a:pt x="16637" y="1333500"/>
                </a:lnTo>
                <a:lnTo>
                  <a:pt x="20065" y="1371600"/>
                </a:lnTo>
                <a:lnTo>
                  <a:pt x="24384" y="1397000"/>
                </a:lnTo>
                <a:lnTo>
                  <a:pt x="29337" y="1422400"/>
                </a:lnTo>
                <a:lnTo>
                  <a:pt x="34925" y="1460500"/>
                </a:lnTo>
                <a:lnTo>
                  <a:pt x="41275" y="1485900"/>
                </a:lnTo>
                <a:lnTo>
                  <a:pt x="48513" y="1511300"/>
                </a:lnTo>
                <a:lnTo>
                  <a:pt x="56260" y="1536700"/>
                </a:lnTo>
                <a:lnTo>
                  <a:pt x="64769" y="1574800"/>
                </a:lnTo>
                <a:lnTo>
                  <a:pt x="73913" y="1600200"/>
                </a:lnTo>
                <a:lnTo>
                  <a:pt x="83693" y="1625600"/>
                </a:lnTo>
                <a:lnTo>
                  <a:pt x="94234" y="1651000"/>
                </a:lnTo>
                <a:lnTo>
                  <a:pt x="105409" y="1676400"/>
                </a:lnTo>
                <a:lnTo>
                  <a:pt x="117093" y="1714500"/>
                </a:lnTo>
                <a:lnTo>
                  <a:pt x="142620" y="1765300"/>
                </a:lnTo>
                <a:lnTo>
                  <a:pt x="170434" y="1816100"/>
                </a:lnTo>
                <a:lnTo>
                  <a:pt x="200787" y="1866900"/>
                </a:lnTo>
                <a:lnTo>
                  <a:pt x="250444" y="1930400"/>
                </a:lnTo>
                <a:lnTo>
                  <a:pt x="286257" y="1981200"/>
                </a:lnTo>
                <a:lnTo>
                  <a:pt x="324231" y="2019300"/>
                </a:lnTo>
                <a:lnTo>
                  <a:pt x="364108" y="2070100"/>
                </a:lnTo>
                <a:lnTo>
                  <a:pt x="406145" y="2108200"/>
                </a:lnTo>
                <a:lnTo>
                  <a:pt x="449833" y="2146300"/>
                </a:lnTo>
                <a:lnTo>
                  <a:pt x="495554" y="2184400"/>
                </a:lnTo>
                <a:lnTo>
                  <a:pt x="542798" y="2209800"/>
                </a:lnTo>
                <a:lnTo>
                  <a:pt x="567182" y="2235200"/>
                </a:lnTo>
                <a:lnTo>
                  <a:pt x="591819" y="2247900"/>
                </a:lnTo>
                <a:lnTo>
                  <a:pt x="668146" y="2286000"/>
                </a:lnTo>
                <a:lnTo>
                  <a:pt x="747902" y="2324100"/>
                </a:lnTo>
                <a:lnTo>
                  <a:pt x="830580" y="2362200"/>
                </a:lnTo>
                <a:lnTo>
                  <a:pt x="858774" y="2362200"/>
                </a:lnTo>
                <a:lnTo>
                  <a:pt x="916051" y="2387600"/>
                </a:lnTo>
                <a:lnTo>
                  <a:pt x="976883" y="2387600"/>
                </a:lnTo>
                <a:lnTo>
                  <a:pt x="947801" y="2374900"/>
                </a:lnTo>
                <a:lnTo>
                  <a:pt x="919099" y="2374900"/>
                </a:lnTo>
                <a:lnTo>
                  <a:pt x="862457" y="2349500"/>
                </a:lnTo>
                <a:lnTo>
                  <a:pt x="834644" y="2349500"/>
                </a:lnTo>
                <a:lnTo>
                  <a:pt x="752729" y="2311400"/>
                </a:lnTo>
                <a:lnTo>
                  <a:pt x="673988" y="2273300"/>
                </a:lnTo>
                <a:lnTo>
                  <a:pt x="623188" y="2247900"/>
                </a:lnTo>
                <a:lnTo>
                  <a:pt x="574039" y="2222500"/>
                </a:lnTo>
                <a:lnTo>
                  <a:pt x="549909" y="2197100"/>
                </a:lnTo>
                <a:lnTo>
                  <a:pt x="503046" y="2171700"/>
                </a:lnTo>
                <a:lnTo>
                  <a:pt x="457834" y="2133600"/>
                </a:lnTo>
                <a:lnTo>
                  <a:pt x="414655" y="2095500"/>
                </a:lnTo>
                <a:lnTo>
                  <a:pt x="373125" y="2057400"/>
                </a:lnTo>
                <a:lnTo>
                  <a:pt x="333629" y="2019300"/>
                </a:lnTo>
                <a:lnTo>
                  <a:pt x="296037" y="1968500"/>
                </a:lnTo>
                <a:lnTo>
                  <a:pt x="260604" y="1930400"/>
                </a:lnTo>
                <a:lnTo>
                  <a:pt x="227329" y="1879600"/>
                </a:lnTo>
                <a:lnTo>
                  <a:pt x="196341" y="1828800"/>
                </a:lnTo>
                <a:lnTo>
                  <a:pt x="167512" y="1778000"/>
                </a:lnTo>
                <a:lnTo>
                  <a:pt x="141097" y="1727200"/>
                </a:lnTo>
                <a:lnTo>
                  <a:pt x="117347" y="1676400"/>
                </a:lnTo>
                <a:lnTo>
                  <a:pt x="95884" y="1625600"/>
                </a:lnTo>
                <a:lnTo>
                  <a:pt x="77088" y="1562100"/>
                </a:lnTo>
                <a:lnTo>
                  <a:pt x="68706" y="1536700"/>
                </a:lnTo>
                <a:lnTo>
                  <a:pt x="60959" y="1511300"/>
                </a:lnTo>
                <a:lnTo>
                  <a:pt x="53975" y="1485900"/>
                </a:lnTo>
                <a:lnTo>
                  <a:pt x="47625" y="1447800"/>
                </a:lnTo>
                <a:lnTo>
                  <a:pt x="42037" y="1422400"/>
                </a:lnTo>
                <a:lnTo>
                  <a:pt x="37210" y="1397000"/>
                </a:lnTo>
                <a:lnTo>
                  <a:pt x="32893" y="1358900"/>
                </a:lnTo>
                <a:lnTo>
                  <a:pt x="29590" y="1333500"/>
                </a:lnTo>
                <a:lnTo>
                  <a:pt x="26796" y="1308100"/>
                </a:lnTo>
                <a:lnTo>
                  <a:pt x="24891" y="1270000"/>
                </a:lnTo>
                <a:lnTo>
                  <a:pt x="23748" y="1244600"/>
                </a:lnTo>
                <a:lnTo>
                  <a:pt x="23368" y="1206500"/>
                </a:lnTo>
                <a:close/>
              </a:path>
              <a:path w="2424429" h="2413000">
                <a:moveTo>
                  <a:pt x="1519301" y="38100"/>
                </a:moveTo>
                <a:lnTo>
                  <a:pt x="1458468" y="38100"/>
                </a:lnTo>
                <a:lnTo>
                  <a:pt x="1487551" y="50800"/>
                </a:lnTo>
                <a:lnTo>
                  <a:pt x="1516252" y="50800"/>
                </a:lnTo>
                <a:lnTo>
                  <a:pt x="1572895" y="76200"/>
                </a:lnTo>
                <a:lnTo>
                  <a:pt x="1600834" y="76200"/>
                </a:lnTo>
                <a:lnTo>
                  <a:pt x="1655699" y="101600"/>
                </a:lnTo>
                <a:lnTo>
                  <a:pt x="1735455" y="139700"/>
                </a:lnTo>
                <a:lnTo>
                  <a:pt x="1812163" y="177800"/>
                </a:lnTo>
                <a:lnTo>
                  <a:pt x="1861312" y="203200"/>
                </a:lnTo>
                <a:lnTo>
                  <a:pt x="1885442" y="228600"/>
                </a:lnTo>
                <a:lnTo>
                  <a:pt x="1932305" y="254000"/>
                </a:lnTo>
                <a:lnTo>
                  <a:pt x="1977390" y="292100"/>
                </a:lnTo>
                <a:lnTo>
                  <a:pt x="2020696" y="330200"/>
                </a:lnTo>
                <a:lnTo>
                  <a:pt x="2062226" y="368300"/>
                </a:lnTo>
                <a:lnTo>
                  <a:pt x="2101596" y="406400"/>
                </a:lnTo>
                <a:lnTo>
                  <a:pt x="2139315" y="457200"/>
                </a:lnTo>
                <a:lnTo>
                  <a:pt x="2174621" y="495300"/>
                </a:lnTo>
                <a:lnTo>
                  <a:pt x="2207895" y="546100"/>
                </a:lnTo>
                <a:lnTo>
                  <a:pt x="2238883" y="596900"/>
                </a:lnTo>
                <a:lnTo>
                  <a:pt x="2267585" y="647700"/>
                </a:lnTo>
                <a:lnTo>
                  <a:pt x="2293873" y="698500"/>
                </a:lnTo>
                <a:lnTo>
                  <a:pt x="2317749" y="749300"/>
                </a:lnTo>
                <a:lnTo>
                  <a:pt x="2339085" y="800100"/>
                </a:lnTo>
                <a:lnTo>
                  <a:pt x="2357882" y="863600"/>
                </a:lnTo>
                <a:lnTo>
                  <a:pt x="2366136" y="889000"/>
                </a:lnTo>
                <a:lnTo>
                  <a:pt x="2373884" y="914400"/>
                </a:lnTo>
                <a:lnTo>
                  <a:pt x="2380869" y="939800"/>
                </a:lnTo>
                <a:lnTo>
                  <a:pt x="2387219" y="977900"/>
                </a:lnTo>
                <a:lnTo>
                  <a:pt x="2392807" y="1003300"/>
                </a:lnTo>
                <a:lnTo>
                  <a:pt x="2397633" y="1028700"/>
                </a:lnTo>
                <a:lnTo>
                  <a:pt x="2401697" y="1066800"/>
                </a:lnTo>
                <a:lnTo>
                  <a:pt x="2405126" y="1092200"/>
                </a:lnTo>
                <a:lnTo>
                  <a:pt x="2409697" y="1155700"/>
                </a:lnTo>
                <a:lnTo>
                  <a:pt x="2411222" y="1206500"/>
                </a:lnTo>
                <a:lnTo>
                  <a:pt x="2411348" y="1244600"/>
                </a:lnTo>
                <a:lnTo>
                  <a:pt x="2410206" y="1270000"/>
                </a:lnTo>
                <a:lnTo>
                  <a:pt x="2408173" y="1308100"/>
                </a:lnTo>
                <a:lnTo>
                  <a:pt x="2405634" y="1333500"/>
                </a:lnTo>
                <a:lnTo>
                  <a:pt x="2402078" y="1358900"/>
                </a:lnTo>
                <a:lnTo>
                  <a:pt x="2397886" y="1397000"/>
                </a:lnTo>
                <a:lnTo>
                  <a:pt x="2393060" y="1422400"/>
                </a:lnTo>
                <a:lnTo>
                  <a:pt x="2387472" y="1447800"/>
                </a:lnTo>
                <a:lnTo>
                  <a:pt x="2381122" y="1485900"/>
                </a:lnTo>
                <a:lnTo>
                  <a:pt x="2374137" y="1511300"/>
                </a:lnTo>
                <a:lnTo>
                  <a:pt x="2366391" y="1536700"/>
                </a:lnTo>
                <a:lnTo>
                  <a:pt x="2358009" y="1562100"/>
                </a:lnTo>
                <a:lnTo>
                  <a:pt x="2348865" y="1600200"/>
                </a:lnTo>
                <a:lnTo>
                  <a:pt x="2328798" y="1651000"/>
                </a:lnTo>
                <a:lnTo>
                  <a:pt x="2306193" y="1701800"/>
                </a:lnTo>
                <a:lnTo>
                  <a:pt x="2281047" y="1752600"/>
                </a:lnTo>
                <a:lnTo>
                  <a:pt x="2253487" y="1803400"/>
                </a:lnTo>
                <a:lnTo>
                  <a:pt x="2223643" y="1854200"/>
                </a:lnTo>
                <a:lnTo>
                  <a:pt x="2174367" y="1930400"/>
                </a:lnTo>
                <a:lnTo>
                  <a:pt x="2138807" y="1968500"/>
                </a:lnTo>
                <a:lnTo>
                  <a:pt x="2101342" y="2019300"/>
                </a:lnTo>
                <a:lnTo>
                  <a:pt x="2061845" y="2057400"/>
                </a:lnTo>
                <a:lnTo>
                  <a:pt x="2020316" y="2095500"/>
                </a:lnTo>
                <a:lnTo>
                  <a:pt x="1977008" y="2133600"/>
                </a:lnTo>
                <a:lnTo>
                  <a:pt x="1931923" y="2171700"/>
                </a:lnTo>
                <a:lnTo>
                  <a:pt x="1885060" y="2197100"/>
                </a:lnTo>
                <a:lnTo>
                  <a:pt x="1861058" y="2222500"/>
                </a:lnTo>
                <a:lnTo>
                  <a:pt x="1811908" y="2247900"/>
                </a:lnTo>
                <a:lnTo>
                  <a:pt x="1761108" y="2273300"/>
                </a:lnTo>
                <a:lnTo>
                  <a:pt x="1682369" y="2311400"/>
                </a:lnTo>
                <a:lnTo>
                  <a:pt x="1600454" y="2349500"/>
                </a:lnTo>
                <a:lnTo>
                  <a:pt x="1572640" y="2349500"/>
                </a:lnTo>
                <a:lnTo>
                  <a:pt x="1515999" y="2374900"/>
                </a:lnTo>
                <a:lnTo>
                  <a:pt x="1487170" y="2374900"/>
                </a:lnTo>
                <a:lnTo>
                  <a:pt x="1458214" y="2387600"/>
                </a:lnTo>
                <a:lnTo>
                  <a:pt x="1519301" y="2387600"/>
                </a:lnTo>
                <a:lnTo>
                  <a:pt x="1576577" y="2362200"/>
                </a:lnTo>
                <a:lnTo>
                  <a:pt x="1604771" y="2362200"/>
                </a:lnTo>
                <a:lnTo>
                  <a:pt x="1687576" y="2324100"/>
                </a:lnTo>
                <a:lnTo>
                  <a:pt x="1767205" y="2286000"/>
                </a:lnTo>
                <a:lnTo>
                  <a:pt x="1818513" y="2260600"/>
                </a:lnTo>
                <a:lnTo>
                  <a:pt x="1868170" y="2235200"/>
                </a:lnTo>
                <a:lnTo>
                  <a:pt x="1892554" y="2209800"/>
                </a:lnTo>
                <a:lnTo>
                  <a:pt x="1939797" y="2184400"/>
                </a:lnTo>
                <a:lnTo>
                  <a:pt x="1985518" y="2146300"/>
                </a:lnTo>
                <a:lnTo>
                  <a:pt x="2029206" y="2108200"/>
                </a:lnTo>
                <a:lnTo>
                  <a:pt x="2071243" y="2070100"/>
                </a:lnTo>
                <a:lnTo>
                  <a:pt x="2111121" y="2019300"/>
                </a:lnTo>
                <a:lnTo>
                  <a:pt x="2148967" y="1981200"/>
                </a:lnTo>
                <a:lnTo>
                  <a:pt x="2184908" y="1930400"/>
                </a:lnTo>
                <a:lnTo>
                  <a:pt x="2218562" y="1892300"/>
                </a:lnTo>
                <a:lnTo>
                  <a:pt x="2234565" y="1866900"/>
                </a:lnTo>
                <a:lnTo>
                  <a:pt x="2264791" y="1816100"/>
                </a:lnTo>
                <a:lnTo>
                  <a:pt x="2292604" y="1765300"/>
                </a:lnTo>
                <a:lnTo>
                  <a:pt x="2318131" y="1714500"/>
                </a:lnTo>
                <a:lnTo>
                  <a:pt x="2329815" y="1676400"/>
                </a:lnTo>
                <a:lnTo>
                  <a:pt x="2340991" y="1651000"/>
                </a:lnTo>
                <a:lnTo>
                  <a:pt x="2361184" y="1600200"/>
                </a:lnTo>
                <a:lnTo>
                  <a:pt x="2378836" y="1549400"/>
                </a:lnTo>
                <a:lnTo>
                  <a:pt x="2386710" y="1511300"/>
                </a:lnTo>
                <a:lnTo>
                  <a:pt x="2393822" y="1485900"/>
                </a:lnTo>
                <a:lnTo>
                  <a:pt x="2400172" y="1460500"/>
                </a:lnTo>
                <a:lnTo>
                  <a:pt x="2405760" y="1422400"/>
                </a:lnTo>
                <a:lnTo>
                  <a:pt x="2410714" y="1397000"/>
                </a:lnTo>
                <a:lnTo>
                  <a:pt x="2415032" y="1371600"/>
                </a:lnTo>
                <a:lnTo>
                  <a:pt x="2418460" y="1333500"/>
                </a:lnTo>
                <a:lnTo>
                  <a:pt x="2421128" y="1308100"/>
                </a:lnTo>
                <a:lnTo>
                  <a:pt x="2423160" y="1270000"/>
                </a:lnTo>
                <a:lnTo>
                  <a:pt x="2424303" y="1244600"/>
                </a:lnTo>
                <a:lnTo>
                  <a:pt x="2424176" y="1206500"/>
                </a:lnTo>
                <a:lnTo>
                  <a:pt x="2423795" y="1181100"/>
                </a:lnTo>
                <a:lnTo>
                  <a:pt x="2422652" y="1155700"/>
                </a:lnTo>
                <a:lnTo>
                  <a:pt x="2420747" y="1117600"/>
                </a:lnTo>
                <a:lnTo>
                  <a:pt x="2417953" y="1092200"/>
                </a:lnTo>
                <a:lnTo>
                  <a:pt x="2414651" y="1054100"/>
                </a:lnTo>
                <a:lnTo>
                  <a:pt x="2410333" y="1028700"/>
                </a:lnTo>
                <a:lnTo>
                  <a:pt x="2405507" y="1003300"/>
                </a:lnTo>
                <a:lnTo>
                  <a:pt x="2399792" y="965200"/>
                </a:lnTo>
                <a:lnTo>
                  <a:pt x="2393442" y="939800"/>
                </a:lnTo>
                <a:lnTo>
                  <a:pt x="2386457" y="914400"/>
                </a:lnTo>
                <a:lnTo>
                  <a:pt x="2378583" y="876300"/>
                </a:lnTo>
                <a:lnTo>
                  <a:pt x="2361057" y="825500"/>
                </a:lnTo>
                <a:lnTo>
                  <a:pt x="2340736" y="774700"/>
                </a:lnTo>
                <a:lnTo>
                  <a:pt x="2329560" y="749300"/>
                </a:lnTo>
                <a:lnTo>
                  <a:pt x="2317877" y="711200"/>
                </a:lnTo>
                <a:lnTo>
                  <a:pt x="2292477" y="660400"/>
                </a:lnTo>
                <a:lnTo>
                  <a:pt x="2264664" y="609600"/>
                </a:lnTo>
                <a:lnTo>
                  <a:pt x="2234310" y="558800"/>
                </a:lnTo>
                <a:lnTo>
                  <a:pt x="2184781" y="495300"/>
                </a:lnTo>
                <a:lnTo>
                  <a:pt x="2148967" y="444500"/>
                </a:lnTo>
                <a:lnTo>
                  <a:pt x="2110994" y="406400"/>
                </a:lnTo>
                <a:lnTo>
                  <a:pt x="2071116" y="355600"/>
                </a:lnTo>
                <a:lnTo>
                  <a:pt x="2029206" y="317500"/>
                </a:lnTo>
                <a:lnTo>
                  <a:pt x="1985391" y="279400"/>
                </a:lnTo>
                <a:lnTo>
                  <a:pt x="1939797" y="241300"/>
                </a:lnTo>
                <a:lnTo>
                  <a:pt x="1892554" y="215900"/>
                </a:lnTo>
                <a:lnTo>
                  <a:pt x="1868170" y="190500"/>
                </a:lnTo>
                <a:lnTo>
                  <a:pt x="1818513" y="165100"/>
                </a:lnTo>
                <a:lnTo>
                  <a:pt x="1767205" y="139700"/>
                </a:lnTo>
                <a:lnTo>
                  <a:pt x="1687576" y="101600"/>
                </a:lnTo>
                <a:lnTo>
                  <a:pt x="1604771" y="63500"/>
                </a:lnTo>
                <a:lnTo>
                  <a:pt x="1576577" y="63500"/>
                </a:lnTo>
                <a:lnTo>
                  <a:pt x="1519301" y="38100"/>
                </a:lnTo>
                <a:close/>
              </a:path>
              <a:path w="2424429" h="2413000">
                <a:moveTo>
                  <a:pt x="10484" y="1213502"/>
                </a:moveTo>
                <a:lnTo>
                  <a:pt x="0" y="1219200"/>
                </a:lnTo>
                <a:lnTo>
                  <a:pt x="3682" y="1219200"/>
                </a:lnTo>
                <a:lnTo>
                  <a:pt x="9397" y="1231900"/>
                </a:lnTo>
                <a:lnTo>
                  <a:pt x="10638" y="1228946"/>
                </a:lnTo>
                <a:lnTo>
                  <a:pt x="10484" y="1213502"/>
                </a:lnTo>
                <a:close/>
              </a:path>
              <a:path w="2424429" h="2413000">
                <a:moveTo>
                  <a:pt x="10553" y="1213464"/>
                </a:moveTo>
                <a:lnTo>
                  <a:pt x="10540" y="1219200"/>
                </a:lnTo>
                <a:lnTo>
                  <a:pt x="10638" y="1228946"/>
                </a:lnTo>
                <a:lnTo>
                  <a:pt x="14731" y="1219200"/>
                </a:lnTo>
                <a:lnTo>
                  <a:pt x="10668" y="1219200"/>
                </a:lnTo>
                <a:lnTo>
                  <a:pt x="10553" y="1213464"/>
                </a:lnTo>
                <a:close/>
              </a:path>
              <a:path w="2424429" h="2413000">
                <a:moveTo>
                  <a:pt x="23749" y="1206500"/>
                </a:moveTo>
                <a:lnTo>
                  <a:pt x="23368" y="1206500"/>
                </a:lnTo>
                <a:lnTo>
                  <a:pt x="23494" y="1219200"/>
                </a:lnTo>
                <a:lnTo>
                  <a:pt x="23621" y="1219200"/>
                </a:lnTo>
                <a:lnTo>
                  <a:pt x="23749" y="1206500"/>
                </a:lnTo>
                <a:close/>
              </a:path>
              <a:path w="2424429" h="2413000">
                <a:moveTo>
                  <a:pt x="10413" y="1206500"/>
                </a:moveTo>
                <a:lnTo>
                  <a:pt x="10484" y="1213502"/>
                </a:lnTo>
                <a:lnTo>
                  <a:pt x="10551" y="1213370"/>
                </a:lnTo>
                <a:lnTo>
                  <a:pt x="10413" y="1206500"/>
                </a:lnTo>
                <a:close/>
              </a:path>
              <a:path w="2424429" h="2413000">
                <a:moveTo>
                  <a:pt x="977138" y="38100"/>
                </a:moveTo>
                <a:lnTo>
                  <a:pt x="915924" y="38100"/>
                </a:lnTo>
                <a:lnTo>
                  <a:pt x="858646" y="63500"/>
                </a:lnTo>
                <a:lnTo>
                  <a:pt x="830452" y="63500"/>
                </a:lnTo>
                <a:lnTo>
                  <a:pt x="720851" y="114300"/>
                </a:lnTo>
                <a:lnTo>
                  <a:pt x="668146" y="139700"/>
                </a:lnTo>
                <a:lnTo>
                  <a:pt x="616838" y="165100"/>
                </a:lnTo>
                <a:lnTo>
                  <a:pt x="567182" y="190500"/>
                </a:lnTo>
                <a:lnTo>
                  <a:pt x="542798" y="215900"/>
                </a:lnTo>
                <a:lnTo>
                  <a:pt x="495554" y="241300"/>
                </a:lnTo>
                <a:lnTo>
                  <a:pt x="449833" y="279400"/>
                </a:lnTo>
                <a:lnTo>
                  <a:pt x="406145" y="317500"/>
                </a:lnTo>
                <a:lnTo>
                  <a:pt x="364108" y="355600"/>
                </a:lnTo>
                <a:lnTo>
                  <a:pt x="324231" y="406400"/>
                </a:lnTo>
                <a:lnTo>
                  <a:pt x="286257" y="444500"/>
                </a:lnTo>
                <a:lnTo>
                  <a:pt x="250444" y="495300"/>
                </a:lnTo>
                <a:lnTo>
                  <a:pt x="216788" y="533400"/>
                </a:lnTo>
                <a:lnTo>
                  <a:pt x="200787" y="558800"/>
                </a:lnTo>
                <a:lnTo>
                  <a:pt x="170560" y="609600"/>
                </a:lnTo>
                <a:lnTo>
                  <a:pt x="142620" y="660400"/>
                </a:lnTo>
                <a:lnTo>
                  <a:pt x="117220" y="711200"/>
                </a:lnTo>
                <a:lnTo>
                  <a:pt x="105537" y="749300"/>
                </a:lnTo>
                <a:lnTo>
                  <a:pt x="94360" y="774700"/>
                </a:lnTo>
                <a:lnTo>
                  <a:pt x="74040" y="825500"/>
                </a:lnTo>
                <a:lnTo>
                  <a:pt x="56515" y="876300"/>
                </a:lnTo>
                <a:lnTo>
                  <a:pt x="48640" y="914400"/>
                </a:lnTo>
                <a:lnTo>
                  <a:pt x="41656" y="939800"/>
                </a:lnTo>
                <a:lnTo>
                  <a:pt x="35178" y="965200"/>
                </a:lnTo>
                <a:lnTo>
                  <a:pt x="29463" y="1003300"/>
                </a:lnTo>
                <a:lnTo>
                  <a:pt x="24510" y="1028700"/>
                </a:lnTo>
                <a:lnTo>
                  <a:pt x="20319" y="1054100"/>
                </a:lnTo>
                <a:lnTo>
                  <a:pt x="16890" y="1092200"/>
                </a:lnTo>
                <a:lnTo>
                  <a:pt x="14223" y="1117600"/>
                </a:lnTo>
                <a:lnTo>
                  <a:pt x="12191" y="1155700"/>
                </a:lnTo>
                <a:lnTo>
                  <a:pt x="11048" y="1181100"/>
                </a:lnTo>
                <a:lnTo>
                  <a:pt x="10726" y="1213370"/>
                </a:lnTo>
                <a:lnTo>
                  <a:pt x="23368" y="1206500"/>
                </a:lnTo>
                <a:lnTo>
                  <a:pt x="23749" y="1206500"/>
                </a:lnTo>
                <a:lnTo>
                  <a:pt x="25145" y="1155700"/>
                </a:lnTo>
                <a:lnTo>
                  <a:pt x="27178" y="1117600"/>
                </a:lnTo>
                <a:lnTo>
                  <a:pt x="33273" y="1066800"/>
                </a:lnTo>
                <a:lnTo>
                  <a:pt x="37465" y="1028700"/>
                </a:lnTo>
                <a:lnTo>
                  <a:pt x="42290" y="1003300"/>
                </a:lnTo>
                <a:lnTo>
                  <a:pt x="47878" y="977900"/>
                </a:lnTo>
                <a:lnTo>
                  <a:pt x="54228" y="939800"/>
                </a:lnTo>
                <a:lnTo>
                  <a:pt x="61213" y="914400"/>
                </a:lnTo>
                <a:lnTo>
                  <a:pt x="68960" y="889000"/>
                </a:lnTo>
                <a:lnTo>
                  <a:pt x="77343" y="863600"/>
                </a:lnTo>
                <a:lnTo>
                  <a:pt x="86487" y="825500"/>
                </a:lnTo>
                <a:lnTo>
                  <a:pt x="106553" y="774700"/>
                </a:lnTo>
                <a:lnTo>
                  <a:pt x="129159" y="723900"/>
                </a:lnTo>
                <a:lnTo>
                  <a:pt x="154304" y="673100"/>
                </a:lnTo>
                <a:lnTo>
                  <a:pt x="181863" y="622300"/>
                </a:lnTo>
                <a:lnTo>
                  <a:pt x="211835" y="571500"/>
                </a:lnTo>
                <a:lnTo>
                  <a:pt x="260984" y="495300"/>
                </a:lnTo>
                <a:lnTo>
                  <a:pt x="296544" y="457200"/>
                </a:lnTo>
                <a:lnTo>
                  <a:pt x="334009" y="406400"/>
                </a:lnTo>
                <a:lnTo>
                  <a:pt x="373506" y="368300"/>
                </a:lnTo>
                <a:lnTo>
                  <a:pt x="415036" y="330200"/>
                </a:lnTo>
                <a:lnTo>
                  <a:pt x="458343" y="292100"/>
                </a:lnTo>
                <a:lnTo>
                  <a:pt x="503427" y="254000"/>
                </a:lnTo>
                <a:lnTo>
                  <a:pt x="550290" y="228600"/>
                </a:lnTo>
                <a:lnTo>
                  <a:pt x="574294" y="203200"/>
                </a:lnTo>
                <a:lnTo>
                  <a:pt x="623443" y="177800"/>
                </a:lnTo>
                <a:lnTo>
                  <a:pt x="726313" y="127000"/>
                </a:lnTo>
                <a:lnTo>
                  <a:pt x="807212" y="88900"/>
                </a:lnTo>
                <a:lnTo>
                  <a:pt x="834770" y="76200"/>
                </a:lnTo>
                <a:lnTo>
                  <a:pt x="862711" y="76200"/>
                </a:lnTo>
                <a:lnTo>
                  <a:pt x="919352" y="50800"/>
                </a:lnTo>
                <a:lnTo>
                  <a:pt x="948055" y="50800"/>
                </a:lnTo>
                <a:lnTo>
                  <a:pt x="977138" y="38100"/>
                </a:lnTo>
                <a:close/>
              </a:path>
              <a:path w="2424429" h="2413000">
                <a:moveTo>
                  <a:pt x="1065657" y="25400"/>
                </a:moveTo>
                <a:lnTo>
                  <a:pt x="974344" y="25400"/>
                </a:lnTo>
                <a:lnTo>
                  <a:pt x="945007" y="38100"/>
                </a:lnTo>
                <a:lnTo>
                  <a:pt x="1035812" y="38100"/>
                </a:lnTo>
                <a:lnTo>
                  <a:pt x="1065657" y="25400"/>
                </a:lnTo>
                <a:close/>
              </a:path>
              <a:path w="2424429" h="2413000">
                <a:moveTo>
                  <a:pt x="1460881" y="25400"/>
                </a:moveTo>
                <a:lnTo>
                  <a:pt x="1369949" y="25400"/>
                </a:lnTo>
                <a:lnTo>
                  <a:pt x="1399667" y="38100"/>
                </a:lnTo>
                <a:lnTo>
                  <a:pt x="1490218" y="38100"/>
                </a:lnTo>
                <a:lnTo>
                  <a:pt x="1460881" y="25400"/>
                </a:lnTo>
                <a:close/>
              </a:path>
              <a:path w="2424429" h="2413000">
                <a:moveTo>
                  <a:pt x="1371345" y="12700"/>
                </a:moveTo>
                <a:lnTo>
                  <a:pt x="1063879" y="12700"/>
                </a:lnTo>
                <a:lnTo>
                  <a:pt x="1033780" y="25400"/>
                </a:lnTo>
                <a:lnTo>
                  <a:pt x="1401445" y="25400"/>
                </a:lnTo>
                <a:lnTo>
                  <a:pt x="1371345" y="12700"/>
                </a:lnTo>
                <a:close/>
              </a:path>
              <a:path w="2424429" h="2413000">
                <a:moveTo>
                  <a:pt x="1217421" y="0"/>
                </a:moveTo>
                <a:lnTo>
                  <a:pt x="1186307" y="12700"/>
                </a:lnTo>
                <a:lnTo>
                  <a:pt x="1248790" y="12700"/>
                </a:lnTo>
                <a:lnTo>
                  <a:pt x="12174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13585" y="3577971"/>
            <a:ext cx="1153160" cy="0"/>
          </a:xfrm>
          <a:custGeom>
            <a:avLst/>
            <a:gdLst/>
            <a:ahLst/>
            <a:cxnLst/>
            <a:rect l="l" t="t" r="r" b="b"/>
            <a:pathLst>
              <a:path w="1153160">
                <a:moveTo>
                  <a:pt x="0" y="0"/>
                </a:moveTo>
                <a:lnTo>
                  <a:pt x="1152906" y="0"/>
                </a:lnTo>
              </a:path>
            </a:pathLst>
          </a:custGeom>
          <a:ln w="17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29586" y="3949065"/>
            <a:ext cx="1121410" cy="0"/>
          </a:xfrm>
          <a:custGeom>
            <a:avLst/>
            <a:gdLst/>
            <a:ahLst/>
            <a:cxnLst/>
            <a:rect l="l" t="t" r="r" b="b"/>
            <a:pathLst>
              <a:path w="1121410">
                <a:moveTo>
                  <a:pt x="0" y="0"/>
                </a:moveTo>
                <a:lnTo>
                  <a:pt x="1120902" y="0"/>
                </a:lnTo>
              </a:path>
            </a:pathLst>
          </a:custGeom>
          <a:ln w="17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001011" y="3174492"/>
            <a:ext cx="1177925" cy="8235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140"/>
              </a:lnSpc>
              <a:spcBef>
                <a:spcPts val="100"/>
              </a:spcBef>
            </a:pPr>
            <a:r>
              <a:rPr sz="2800" b="1" spc="-5" dirty="0">
                <a:solidFill>
                  <a:srgbClr val="FFFFFF"/>
                </a:solidFill>
                <a:latin typeface="Gill Sans MT"/>
                <a:cs typeface="Gill Sans MT"/>
              </a:rPr>
              <a:t>Noting</a:t>
            </a:r>
            <a:endParaRPr sz="2800">
              <a:latin typeface="Gill Sans MT"/>
              <a:cs typeface="Gill Sans MT"/>
            </a:endParaRPr>
          </a:p>
          <a:p>
            <a:pPr marL="28575">
              <a:lnSpc>
                <a:spcPts val="3140"/>
              </a:lnSpc>
            </a:pPr>
            <a:r>
              <a:rPr sz="2800" b="1" dirty="0">
                <a:solidFill>
                  <a:srgbClr val="FFFFFF"/>
                </a:solidFill>
                <a:latin typeface="Gill Sans MT"/>
                <a:cs typeface="Gill Sans MT"/>
              </a:rPr>
              <a:t>“Good</a:t>
            </a:r>
            <a:endParaRPr sz="2800">
              <a:latin typeface="Gill Sans MT"/>
              <a:cs typeface="Gill Sans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21001" y="3916679"/>
            <a:ext cx="133731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FFFFFF"/>
                </a:solidFill>
                <a:latin typeface="Gill Sans MT"/>
                <a:cs typeface="Gill Sans MT"/>
              </a:rPr>
              <a:t>Things”</a:t>
            </a:r>
            <a:endParaRPr sz="2800">
              <a:latin typeface="Gill Sans MT"/>
              <a:cs typeface="Gill Sans M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933575" y="4320159"/>
            <a:ext cx="1312545" cy="0"/>
          </a:xfrm>
          <a:custGeom>
            <a:avLst/>
            <a:gdLst/>
            <a:ahLst/>
            <a:cxnLst/>
            <a:rect l="l" t="t" r="r" b="b"/>
            <a:pathLst>
              <a:path w="1312545">
                <a:moveTo>
                  <a:pt x="0" y="0"/>
                </a:moveTo>
                <a:lnTo>
                  <a:pt x="1312164" y="0"/>
                </a:lnTo>
              </a:path>
            </a:pathLst>
          </a:custGeom>
          <a:ln w="1752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95652" y="4836033"/>
            <a:ext cx="1588135" cy="0"/>
          </a:xfrm>
          <a:custGeom>
            <a:avLst/>
            <a:gdLst/>
            <a:ahLst/>
            <a:cxnLst/>
            <a:rect l="l" t="t" r="r" b="b"/>
            <a:pathLst>
              <a:path w="1588135">
                <a:moveTo>
                  <a:pt x="0" y="0"/>
                </a:moveTo>
                <a:lnTo>
                  <a:pt x="1588008" y="0"/>
                </a:lnTo>
              </a:path>
            </a:pathLst>
          </a:custGeom>
          <a:ln w="17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83079" y="4432553"/>
            <a:ext cx="1614805" cy="823594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628650" marR="5080" indent="-616585">
              <a:lnSpc>
                <a:spcPts val="2920"/>
              </a:lnSpc>
              <a:spcBef>
                <a:spcPts val="565"/>
              </a:spcBef>
            </a:pPr>
            <a:r>
              <a:rPr sz="2800" b="1" dirty="0">
                <a:solidFill>
                  <a:srgbClr val="FFFFFF"/>
                </a:solidFill>
                <a:latin typeface="Gill Sans MT"/>
                <a:cs typeface="Gill Sans MT"/>
              </a:rPr>
              <a:t>also</a:t>
            </a:r>
            <a:r>
              <a:rPr sz="2800" b="1" spc="-9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Gill Sans MT"/>
                <a:cs typeface="Gill Sans MT"/>
              </a:rPr>
              <a:t>leads  </a:t>
            </a:r>
            <a:r>
              <a:rPr sz="2800" b="1" spc="-5" dirty="0">
                <a:solidFill>
                  <a:srgbClr val="FFFFFF"/>
                </a:solidFill>
                <a:latin typeface="Gill Sans MT"/>
                <a:cs typeface="Gill Sans MT"/>
              </a:rPr>
              <a:t>to</a:t>
            </a:r>
            <a:endParaRPr sz="2800">
              <a:latin typeface="Gill Sans MT"/>
              <a:cs typeface="Gill Sans M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412110" y="5207127"/>
            <a:ext cx="356235" cy="0"/>
          </a:xfrm>
          <a:custGeom>
            <a:avLst/>
            <a:gdLst/>
            <a:ahLst/>
            <a:cxnLst/>
            <a:rect l="l" t="t" r="r" b="b"/>
            <a:pathLst>
              <a:path w="356235">
                <a:moveTo>
                  <a:pt x="0" y="0"/>
                </a:moveTo>
                <a:lnTo>
                  <a:pt x="355854" y="0"/>
                </a:lnTo>
              </a:path>
            </a:pathLst>
          </a:custGeom>
          <a:ln w="17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Unlock</a:t>
            </a:r>
            <a:r>
              <a:rPr spc="-215" dirty="0"/>
              <a:t> </a:t>
            </a:r>
            <a:r>
              <a:rPr spc="-45" dirty="0"/>
              <a:t>Your</a:t>
            </a:r>
            <a:r>
              <a:rPr spc="-180" dirty="0"/>
              <a:t> </a:t>
            </a:r>
            <a:r>
              <a:rPr spc="-15" dirty="0"/>
              <a:t>Wellbeing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"/>
              </a:spcBef>
            </a:pPr>
            <a:r>
              <a:rPr dirty="0"/>
              <a:t>14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6B1B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552</Words>
  <Application>Microsoft Office PowerPoint</Application>
  <PresentationFormat>Widescreen</PresentationFormat>
  <Paragraphs>116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Comic Sans MS</vt:lpstr>
      <vt:lpstr>Gill Sans MT</vt:lpstr>
      <vt:lpstr>Impact</vt:lpstr>
      <vt:lpstr>Times New Roman</vt:lpstr>
      <vt:lpstr>Wingdings</vt:lpstr>
      <vt:lpstr>Office Theme</vt:lpstr>
      <vt:lpstr>HAPPINESS</vt:lpstr>
      <vt:lpstr>Presented by</vt:lpstr>
      <vt:lpstr>What is this session about?</vt:lpstr>
      <vt:lpstr>HANDS UP! – SOME QUESTIONS FOR YOU</vt:lpstr>
      <vt:lpstr>What makes us Happy?</vt:lpstr>
      <vt:lpstr>QUOTE</vt:lpstr>
      <vt:lpstr>PowerPoint Presentation</vt:lpstr>
      <vt:lpstr>SIDE EFFECTS OF NOTICING “GOOD  THINGS”</vt:lpstr>
      <vt:lpstr>AND</vt:lpstr>
      <vt:lpstr>WHAT ABOUT IN THE WORKPLACE?</vt:lpstr>
      <vt:lpstr>HAPPY EMPLOYEES STAY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Happiness</dc:title>
  <dc:creator>Anne-Marie Gawen</dc:creator>
  <cp:lastModifiedBy>Anne-Marie Gawen</cp:lastModifiedBy>
  <cp:revision>1</cp:revision>
  <dcterms:created xsi:type="dcterms:W3CDTF">2020-04-07T17:37:39Z</dcterms:created>
  <dcterms:modified xsi:type="dcterms:W3CDTF">2020-04-07T17:40:40Z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2019-09-23T00:00:00Z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2020-04-07T00:00:00Z</vt:filetime>
  </property>
</Properties>
</file>